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3" r:id="rId2"/>
    <p:sldId id="321" r:id="rId3"/>
    <p:sldId id="341" r:id="rId4"/>
    <p:sldId id="342" r:id="rId5"/>
    <p:sldId id="322" r:id="rId6"/>
    <p:sldId id="343" r:id="rId7"/>
    <p:sldId id="344" r:id="rId8"/>
    <p:sldId id="323" r:id="rId9"/>
    <p:sldId id="335" r:id="rId10"/>
    <p:sldId id="331" r:id="rId11"/>
    <p:sldId id="345" r:id="rId12"/>
    <p:sldId id="346" r:id="rId13"/>
    <p:sldId id="332" r:id="rId14"/>
    <p:sldId id="348" r:id="rId15"/>
    <p:sldId id="349" r:id="rId16"/>
    <p:sldId id="340" r:id="rId17"/>
    <p:sldId id="350" r:id="rId18"/>
    <p:sldId id="351" r:id="rId19"/>
    <p:sldId id="333" r:id="rId20"/>
    <p:sldId id="352" r:id="rId21"/>
    <p:sldId id="353" r:id="rId22"/>
    <p:sldId id="354" r:id="rId23"/>
    <p:sldId id="355" r:id="rId24"/>
    <p:sldId id="328" r:id="rId25"/>
    <p:sldId id="359" r:id="rId26"/>
    <p:sldId id="360" r:id="rId27"/>
    <p:sldId id="356" r:id="rId28"/>
    <p:sldId id="358" r:id="rId29"/>
    <p:sldId id="357" r:id="rId30"/>
    <p:sldId id="329" r:id="rId31"/>
    <p:sldId id="361" r:id="rId32"/>
    <p:sldId id="363" r:id="rId33"/>
    <p:sldId id="364" r:id="rId34"/>
    <p:sldId id="365" r:id="rId35"/>
    <p:sldId id="366" r:id="rId36"/>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405"/>
  </p:normalViewPr>
  <p:slideViewPr>
    <p:cSldViewPr snapToGrid="0">
      <p:cViewPr>
        <p:scale>
          <a:sx n="95" d="100"/>
          <a:sy n="95" d="100"/>
        </p:scale>
        <p:origin x="552" y="9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7BE53C-B5B8-E3EB-FF72-3B3B10642859}"/>
              </a:ext>
            </a:extLst>
          </p:cNvPr>
          <p:cNvSpPr>
            <a:spLocks noGrp="1"/>
          </p:cNvSpPr>
          <p:nvPr>
            <p:ph type="ctrTitle"/>
          </p:nvPr>
        </p:nvSpPr>
        <p:spPr>
          <a:xfrm>
            <a:off x="1524000" y="1122363"/>
            <a:ext cx="9144000" cy="2387600"/>
          </a:xfrm>
        </p:spPr>
        <p:txBody>
          <a:bodyPr anchor="b"/>
          <a:lstStyle>
            <a:lvl1pPr algn="ctr">
              <a:defRPr sz="6000"/>
            </a:lvl1pPr>
          </a:lstStyle>
          <a:p>
            <a:r>
              <a:rPr lang="es-MX"/>
              <a:t>Haz clic para modificar el estilo de título del patrón</a:t>
            </a:r>
          </a:p>
        </p:txBody>
      </p:sp>
      <p:sp>
        <p:nvSpPr>
          <p:cNvPr id="3" name="Subtítulo 2">
            <a:extLst>
              <a:ext uri="{FF2B5EF4-FFF2-40B4-BE49-F238E27FC236}">
                <a16:creationId xmlns:a16="http://schemas.microsoft.com/office/drawing/2014/main" id="{82927BC4-09F9-CFE3-530C-69D783A964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p>
        </p:txBody>
      </p:sp>
      <p:sp>
        <p:nvSpPr>
          <p:cNvPr id="4" name="Marcador de fecha 3">
            <a:extLst>
              <a:ext uri="{FF2B5EF4-FFF2-40B4-BE49-F238E27FC236}">
                <a16:creationId xmlns:a16="http://schemas.microsoft.com/office/drawing/2014/main" id="{2535FF93-194F-AE2E-83C3-4B641AC7BBB3}"/>
              </a:ext>
            </a:extLst>
          </p:cNvPr>
          <p:cNvSpPr>
            <a:spLocks noGrp="1"/>
          </p:cNvSpPr>
          <p:nvPr>
            <p:ph type="dt" sz="half" idx="10"/>
          </p:nvPr>
        </p:nvSpPr>
        <p:spPr/>
        <p:txBody>
          <a:bodyPr/>
          <a:lstStyle/>
          <a:p>
            <a:fld id="{CCC2AEAB-0A56-1E47-8305-E01BE1988EE7}" type="datetimeFigureOut">
              <a:rPr lang="es-MX" smtClean="0"/>
              <a:t>07/02/24</a:t>
            </a:fld>
            <a:endParaRPr lang="es-MX"/>
          </a:p>
        </p:txBody>
      </p:sp>
      <p:sp>
        <p:nvSpPr>
          <p:cNvPr id="5" name="Marcador de pie de página 4">
            <a:extLst>
              <a:ext uri="{FF2B5EF4-FFF2-40B4-BE49-F238E27FC236}">
                <a16:creationId xmlns:a16="http://schemas.microsoft.com/office/drawing/2014/main" id="{9C290C3D-BB4E-BAEB-89CF-3211A7B6236C}"/>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4EC74E27-8AFE-7CB9-B907-B4117E26B2BC}"/>
              </a:ext>
            </a:extLst>
          </p:cNvPr>
          <p:cNvSpPr>
            <a:spLocks noGrp="1"/>
          </p:cNvSpPr>
          <p:nvPr>
            <p:ph type="sldNum" sz="quarter" idx="12"/>
          </p:nvPr>
        </p:nvSpPr>
        <p:spPr/>
        <p:txBody>
          <a:bodyPr/>
          <a:lstStyle/>
          <a:p>
            <a:fld id="{B640A5CF-9FDE-7A45-B87D-94BF0557FBFF}" type="slidenum">
              <a:rPr lang="es-MX" smtClean="0"/>
              <a:t>‹Nº›</a:t>
            </a:fld>
            <a:endParaRPr lang="es-MX"/>
          </a:p>
        </p:txBody>
      </p:sp>
    </p:spTree>
    <p:extLst>
      <p:ext uri="{BB962C8B-B14F-4D97-AF65-F5344CB8AC3E}">
        <p14:creationId xmlns:p14="http://schemas.microsoft.com/office/powerpoint/2010/main" val="3519693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6C9940-CBFE-1E88-5F1D-3277AD7B3447}"/>
              </a:ext>
            </a:extLst>
          </p:cNvPr>
          <p:cNvSpPr>
            <a:spLocks noGrp="1"/>
          </p:cNvSpPr>
          <p:nvPr>
            <p:ph type="title"/>
          </p:nvPr>
        </p:nvSpPr>
        <p:spPr/>
        <p:txBody>
          <a:bodyPr/>
          <a:lstStyle/>
          <a:p>
            <a:r>
              <a:rPr lang="es-MX"/>
              <a:t>Haz clic para modificar el estilo de título del patrón</a:t>
            </a:r>
          </a:p>
        </p:txBody>
      </p:sp>
      <p:sp>
        <p:nvSpPr>
          <p:cNvPr id="3" name="Marcador de texto vertical 2">
            <a:extLst>
              <a:ext uri="{FF2B5EF4-FFF2-40B4-BE49-F238E27FC236}">
                <a16:creationId xmlns:a16="http://schemas.microsoft.com/office/drawing/2014/main" id="{0600FE6D-7139-4FE2-8E56-6779BDD1543C}"/>
              </a:ext>
            </a:extLst>
          </p:cNvPr>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18639C39-BC75-82F1-C852-EBC8B5F2B53C}"/>
              </a:ext>
            </a:extLst>
          </p:cNvPr>
          <p:cNvSpPr>
            <a:spLocks noGrp="1"/>
          </p:cNvSpPr>
          <p:nvPr>
            <p:ph type="dt" sz="half" idx="10"/>
          </p:nvPr>
        </p:nvSpPr>
        <p:spPr/>
        <p:txBody>
          <a:bodyPr/>
          <a:lstStyle/>
          <a:p>
            <a:fld id="{CCC2AEAB-0A56-1E47-8305-E01BE1988EE7}" type="datetimeFigureOut">
              <a:rPr lang="es-MX" smtClean="0"/>
              <a:t>07/02/24</a:t>
            </a:fld>
            <a:endParaRPr lang="es-MX"/>
          </a:p>
        </p:txBody>
      </p:sp>
      <p:sp>
        <p:nvSpPr>
          <p:cNvPr id="5" name="Marcador de pie de página 4">
            <a:extLst>
              <a:ext uri="{FF2B5EF4-FFF2-40B4-BE49-F238E27FC236}">
                <a16:creationId xmlns:a16="http://schemas.microsoft.com/office/drawing/2014/main" id="{AB87B25D-EB26-B152-8225-0688A67326D6}"/>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1765A0F-6C23-E9C2-F4C5-E21B0B8A8F0C}"/>
              </a:ext>
            </a:extLst>
          </p:cNvPr>
          <p:cNvSpPr>
            <a:spLocks noGrp="1"/>
          </p:cNvSpPr>
          <p:nvPr>
            <p:ph type="sldNum" sz="quarter" idx="12"/>
          </p:nvPr>
        </p:nvSpPr>
        <p:spPr/>
        <p:txBody>
          <a:bodyPr/>
          <a:lstStyle/>
          <a:p>
            <a:fld id="{B640A5CF-9FDE-7A45-B87D-94BF0557FBFF}" type="slidenum">
              <a:rPr lang="es-MX" smtClean="0"/>
              <a:t>‹Nº›</a:t>
            </a:fld>
            <a:endParaRPr lang="es-MX"/>
          </a:p>
        </p:txBody>
      </p:sp>
    </p:spTree>
    <p:extLst>
      <p:ext uri="{BB962C8B-B14F-4D97-AF65-F5344CB8AC3E}">
        <p14:creationId xmlns:p14="http://schemas.microsoft.com/office/powerpoint/2010/main" val="3032235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9CACB667-8029-8EA7-AD7E-F968188C8570}"/>
              </a:ext>
            </a:extLst>
          </p:cNvPr>
          <p:cNvSpPr>
            <a:spLocks noGrp="1"/>
          </p:cNvSpPr>
          <p:nvPr>
            <p:ph type="title" orient="vert"/>
          </p:nvPr>
        </p:nvSpPr>
        <p:spPr>
          <a:xfrm>
            <a:off x="8724900" y="365125"/>
            <a:ext cx="2628900" cy="5811838"/>
          </a:xfrm>
        </p:spPr>
        <p:txBody>
          <a:bodyPr vert="eaVert"/>
          <a:lstStyle/>
          <a:p>
            <a:r>
              <a:rPr lang="es-MX"/>
              <a:t>Haz clic para modificar el estilo de título del patrón</a:t>
            </a:r>
          </a:p>
        </p:txBody>
      </p:sp>
      <p:sp>
        <p:nvSpPr>
          <p:cNvPr id="3" name="Marcador de texto vertical 2">
            <a:extLst>
              <a:ext uri="{FF2B5EF4-FFF2-40B4-BE49-F238E27FC236}">
                <a16:creationId xmlns:a16="http://schemas.microsoft.com/office/drawing/2014/main" id="{915E5D7C-C9C4-6619-9DAB-C3DFB338F782}"/>
              </a:ext>
            </a:extLst>
          </p:cNvPr>
          <p:cNvSpPr>
            <a:spLocks noGrp="1"/>
          </p:cNvSpPr>
          <p:nvPr>
            <p:ph type="body" orient="vert" idx="1"/>
          </p:nvPr>
        </p:nvSpPr>
        <p:spPr>
          <a:xfrm>
            <a:off x="838200" y="365125"/>
            <a:ext cx="7734300" cy="5811838"/>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8642DA67-0F15-EF40-4589-17BECA97D483}"/>
              </a:ext>
            </a:extLst>
          </p:cNvPr>
          <p:cNvSpPr>
            <a:spLocks noGrp="1"/>
          </p:cNvSpPr>
          <p:nvPr>
            <p:ph type="dt" sz="half" idx="10"/>
          </p:nvPr>
        </p:nvSpPr>
        <p:spPr/>
        <p:txBody>
          <a:bodyPr/>
          <a:lstStyle/>
          <a:p>
            <a:fld id="{CCC2AEAB-0A56-1E47-8305-E01BE1988EE7}" type="datetimeFigureOut">
              <a:rPr lang="es-MX" smtClean="0"/>
              <a:t>07/02/24</a:t>
            </a:fld>
            <a:endParaRPr lang="es-MX"/>
          </a:p>
        </p:txBody>
      </p:sp>
      <p:sp>
        <p:nvSpPr>
          <p:cNvPr id="5" name="Marcador de pie de página 4">
            <a:extLst>
              <a:ext uri="{FF2B5EF4-FFF2-40B4-BE49-F238E27FC236}">
                <a16:creationId xmlns:a16="http://schemas.microsoft.com/office/drawing/2014/main" id="{DAF1BFA9-A1C3-52FD-9B15-55AB43B0F197}"/>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612EAD2-7D97-79F3-5B54-72BEFCA205D6}"/>
              </a:ext>
            </a:extLst>
          </p:cNvPr>
          <p:cNvSpPr>
            <a:spLocks noGrp="1"/>
          </p:cNvSpPr>
          <p:nvPr>
            <p:ph type="sldNum" sz="quarter" idx="12"/>
          </p:nvPr>
        </p:nvSpPr>
        <p:spPr/>
        <p:txBody>
          <a:bodyPr/>
          <a:lstStyle/>
          <a:p>
            <a:fld id="{B640A5CF-9FDE-7A45-B87D-94BF0557FBFF}" type="slidenum">
              <a:rPr lang="es-MX" smtClean="0"/>
              <a:t>‹Nº›</a:t>
            </a:fld>
            <a:endParaRPr lang="es-MX"/>
          </a:p>
        </p:txBody>
      </p:sp>
    </p:spTree>
    <p:extLst>
      <p:ext uri="{BB962C8B-B14F-4D97-AF65-F5344CB8AC3E}">
        <p14:creationId xmlns:p14="http://schemas.microsoft.com/office/powerpoint/2010/main" val="2958652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AAE378-06FB-3DA2-21DE-47FFE3ABA5BB}"/>
              </a:ext>
            </a:extLst>
          </p:cNvPr>
          <p:cNvSpPr>
            <a:spLocks noGrp="1"/>
          </p:cNvSpPr>
          <p:nvPr>
            <p:ph type="title"/>
          </p:nvPr>
        </p:nvSpPr>
        <p:spPr/>
        <p:txBody>
          <a:bodyPr/>
          <a:lstStyle/>
          <a:p>
            <a:r>
              <a:rPr lang="es-MX"/>
              <a:t>Haz clic para modificar el estilo de título del patrón</a:t>
            </a:r>
          </a:p>
        </p:txBody>
      </p:sp>
      <p:sp>
        <p:nvSpPr>
          <p:cNvPr id="3" name="Marcador de contenido 2">
            <a:extLst>
              <a:ext uri="{FF2B5EF4-FFF2-40B4-BE49-F238E27FC236}">
                <a16:creationId xmlns:a16="http://schemas.microsoft.com/office/drawing/2014/main" id="{C4D66AB5-FD05-191B-0FA1-8BA24E3C2A07}"/>
              </a:ext>
            </a:extLst>
          </p:cNvPr>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A8150319-92B3-FDF7-A4EA-36CDC2659CAF}"/>
              </a:ext>
            </a:extLst>
          </p:cNvPr>
          <p:cNvSpPr>
            <a:spLocks noGrp="1"/>
          </p:cNvSpPr>
          <p:nvPr>
            <p:ph type="dt" sz="half" idx="10"/>
          </p:nvPr>
        </p:nvSpPr>
        <p:spPr/>
        <p:txBody>
          <a:bodyPr/>
          <a:lstStyle/>
          <a:p>
            <a:fld id="{CCC2AEAB-0A56-1E47-8305-E01BE1988EE7}" type="datetimeFigureOut">
              <a:rPr lang="es-MX" smtClean="0"/>
              <a:t>07/02/24</a:t>
            </a:fld>
            <a:endParaRPr lang="es-MX"/>
          </a:p>
        </p:txBody>
      </p:sp>
      <p:sp>
        <p:nvSpPr>
          <p:cNvPr id="5" name="Marcador de pie de página 4">
            <a:extLst>
              <a:ext uri="{FF2B5EF4-FFF2-40B4-BE49-F238E27FC236}">
                <a16:creationId xmlns:a16="http://schemas.microsoft.com/office/drawing/2014/main" id="{62902EAA-2420-74D2-888C-C61658AB2D60}"/>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B0A43C3-8972-E0D1-B6CE-0163B721FE0C}"/>
              </a:ext>
            </a:extLst>
          </p:cNvPr>
          <p:cNvSpPr>
            <a:spLocks noGrp="1"/>
          </p:cNvSpPr>
          <p:nvPr>
            <p:ph type="sldNum" sz="quarter" idx="12"/>
          </p:nvPr>
        </p:nvSpPr>
        <p:spPr/>
        <p:txBody>
          <a:bodyPr/>
          <a:lstStyle/>
          <a:p>
            <a:fld id="{B640A5CF-9FDE-7A45-B87D-94BF0557FBFF}" type="slidenum">
              <a:rPr lang="es-MX" smtClean="0"/>
              <a:t>‹Nº›</a:t>
            </a:fld>
            <a:endParaRPr lang="es-MX"/>
          </a:p>
        </p:txBody>
      </p:sp>
    </p:spTree>
    <p:extLst>
      <p:ext uri="{BB962C8B-B14F-4D97-AF65-F5344CB8AC3E}">
        <p14:creationId xmlns:p14="http://schemas.microsoft.com/office/powerpoint/2010/main" val="1625929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66A989-BB5B-FAF0-75C9-B0AF88202B0F}"/>
              </a:ext>
            </a:extLst>
          </p:cNvPr>
          <p:cNvSpPr>
            <a:spLocks noGrp="1"/>
          </p:cNvSpPr>
          <p:nvPr>
            <p:ph type="title"/>
          </p:nvPr>
        </p:nvSpPr>
        <p:spPr>
          <a:xfrm>
            <a:off x="831850" y="1709738"/>
            <a:ext cx="10515600" cy="2852737"/>
          </a:xfrm>
        </p:spPr>
        <p:txBody>
          <a:bodyPr anchor="b"/>
          <a:lstStyle>
            <a:lvl1pPr>
              <a:defRPr sz="6000"/>
            </a:lvl1pPr>
          </a:lstStyle>
          <a:p>
            <a:r>
              <a:rPr lang="es-MX"/>
              <a:t>Haz clic para modificar el estilo de título del patrón</a:t>
            </a:r>
          </a:p>
        </p:txBody>
      </p:sp>
      <p:sp>
        <p:nvSpPr>
          <p:cNvPr id="3" name="Marcador de texto 2">
            <a:extLst>
              <a:ext uri="{FF2B5EF4-FFF2-40B4-BE49-F238E27FC236}">
                <a16:creationId xmlns:a16="http://schemas.microsoft.com/office/drawing/2014/main" id="{1807E334-349A-E642-ED21-2679BBB668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MX"/>
              <a:t>Haga clic para modificar los estilos de texto del patrón</a:t>
            </a:r>
          </a:p>
        </p:txBody>
      </p:sp>
      <p:sp>
        <p:nvSpPr>
          <p:cNvPr id="4" name="Marcador de fecha 3">
            <a:extLst>
              <a:ext uri="{FF2B5EF4-FFF2-40B4-BE49-F238E27FC236}">
                <a16:creationId xmlns:a16="http://schemas.microsoft.com/office/drawing/2014/main" id="{5B1A0A98-3069-B9B5-BEA1-84F0A0454EAE}"/>
              </a:ext>
            </a:extLst>
          </p:cNvPr>
          <p:cNvSpPr>
            <a:spLocks noGrp="1"/>
          </p:cNvSpPr>
          <p:nvPr>
            <p:ph type="dt" sz="half" idx="10"/>
          </p:nvPr>
        </p:nvSpPr>
        <p:spPr/>
        <p:txBody>
          <a:bodyPr/>
          <a:lstStyle/>
          <a:p>
            <a:fld id="{CCC2AEAB-0A56-1E47-8305-E01BE1988EE7}" type="datetimeFigureOut">
              <a:rPr lang="es-MX" smtClean="0"/>
              <a:t>07/02/24</a:t>
            </a:fld>
            <a:endParaRPr lang="es-MX"/>
          </a:p>
        </p:txBody>
      </p:sp>
      <p:sp>
        <p:nvSpPr>
          <p:cNvPr id="5" name="Marcador de pie de página 4">
            <a:extLst>
              <a:ext uri="{FF2B5EF4-FFF2-40B4-BE49-F238E27FC236}">
                <a16:creationId xmlns:a16="http://schemas.microsoft.com/office/drawing/2014/main" id="{18C48ABF-32CE-57DF-FFA0-438F2559702C}"/>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12FE9842-047D-4ACF-509B-14FB3F6F7705}"/>
              </a:ext>
            </a:extLst>
          </p:cNvPr>
          <p:cNvSpPr>
            <a:spLocks noGrp="1"/>
          </p:cNvSpPr>
          <p:nvPr>
            <p:ph type="sldNum" sz="quarter" idx="12"/>
          </p:nvPr>
        </p:nvSpPr>
        <p:spPr/>
        <p:txBody>
          <a:bodyPr/>
          <a:lstStyle/>
          <a:p>
            <a:fld id="{B640A5CF-9FDE-7A45-B87D-94BF0557FBFF}" type="slidenum">
              <a:rPr lang="es-MX" smtClean="0"/>
              <a:t>‹Nº›</a:t>
            </a:fld>
            <a:endParaRPr lang="es-MX"/>
          </a:p>
        </p:txBody>
      </p:sp>
    </p:spTree>
    <p:extLst>
      <p:ext uri="{BB962C8B-B14F-4D97-AF65-F5344CB8AC3E}">
        <p14:creationId xmlns:p14="http://schemas.microsoft.com/office/powerpoint/2010/main" val="2545362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D9CB9E-A5AB-A6B2-EFA9-59379E4B75B5}"/>
              </a:ext>
            </a:extLst>
          </p:cNvPr>
          <p:cNvSpPr>
            <a:spLocks noGrp="1"/>
          </p:cNvSpPr>
          <p:nvPr>
            <p:ph type="title"/>
          </p:nvPr>
        </p:nvSpPr>
        <p:spPr/>
        <p:txBody>
          <a:bodyPr/>
          <a:lstStyle/>
          <a:p>
            <a:r>
              <a:rPr lang="es-MX"/>
              <a:t>Haz clic para modificar el estilo de título del patrón</a:t>
            </a:r>
          </a:p>
        </p:txBody>
      </p:sp>
      <p:sp>
        <p:nvSpPr>
          <p:cNvPr id="3" name="Marcador de contenido 2">
            <a:extLst>
              <a:ext uri="{FF2B5EF4-FFF2-40B4-BE49-F238E27FC236}">
                <a16:creationId xmlns:a16="http://schemas.microsoft.com/office/drawing/2014/main" id="{2B2FFB70-47EC-8904-1719-D6546B6AD0D3}"/>
              </a:ext>
            </a:extLst>
          </p:cNvPr>
          <p:cNvSpPr>
            <a:spLocks noGrp="1"/>
          </p:cNvSpPr>
          <p:nvPr>
            <p:ph sz="half" idx="1"/>
          </p:nvPr>
        </p:nvSpPr>
        <p:spPr>
          <a:xfrm>
            <a:off x="838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contenido 3">
            <a:extLst>
              <a:ext uri="{FF2B5EF4-FFF2-40B4-BE49-F238E27FC236}">
                <a16:creationId xmlns:a16="http://schemas.microsoft.com/office/drawing/2014/main" id="{57AFF804-19B4-173B-3219-44AA76D8DA80}"/>
              </a:ext>
            </a:extLst>
          </p:cNvPr>
          <p:cNvSpPr>
            <a:spLocks noGrp="1"/>
          </p:cNvSpPr>
          <p:nvPr>
            <p:ph sz="half" idx="2"/>
          </p:nvPr>
        </p:nvSpPr>
        <p:spPr>
          <a:xfrm>
            <a:off x="6172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5" name="Marcador de fecha 4">
            <a:extLst>
              <a:ext uri="{FF2B5EF4-FFF2-40B4-BE49-F238E27FC236}">
                <a16:creationId xmlns:a16="http://schemas.microsoft.com/office/drawing/2014/main" id="{0BB92513-8961-45BD-B3B4-DE80143457D8}"/>
              </a:ext>
            </a:extLst>
          </p:cNvPr>
          <p:cNvSpPr>
            <a:spLocks noGrp="1"/>
          </p:cNvSpPr>
          <p:nvPr>
            <p:ph type="dt" sz="half" idx="10"/>
          </p:nvPr>
        </p:nvSpPr>
        <p:spPr/>
        <p:txBody>
          <a:bodyPr/>
          <a:lstStyle/>
          <a:p>
            <a:fld id="{CCC2AEAB-0A56-1E47-8305-E01BE1988EE7}" type="datetimeFigureOut">
              <a:rPr lang="es-MX" smtClean="0"/>
              <a:t>07/02/24</a:t>
            </a:fld>
            <a:endParaRPr lang="es-MX"/>
          </a:p>
        </p:txBody>
      </p:sp>
      <p:sp>
        <p:nvSpPr>
          <p:cNvPr id="6" name="Marcador de pie de página 5">
            <a:extLst>
              <a:ext uri="{FF2B5EF4-FFF2-40B4-BE49-F238E27FC236}">
                <a16:creationId xmlns:a16="http://schemas.microsoft.com/office/drawing/2014/main" id="{996BCE80-6246-C893-74E6-1F6DA661B4FC}"/>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0AC21C6F-D5AF-FEC9-C4FF-5144A039ABEA}"/>
              </a:ext>
            </a:extLst>
          </p:cNvPr>
          <p:cNvSpPr>
            <a:spLocks noGrp="1"/>
          </p:cNvSpPr>
          <p:nvPr>
            <p:ph type="sldNum" sz="quarter" idx="12"/>
          </p:nvPr>
        </p:nvSpPr>
        <p:spPr/>
        <p:txBody>
          <a:bodyPr/>
          <a:lstStyle/>
          <a:p>
            <a:fld id="{B640A5CF-9FDE-7A45-B87D-94BF0557FBFF}" type="slidenum">
              <a:rPr lang="es-MX" smtClean="0"/>
              <a:t>‹Nº›</a:t>
            </a:fld>
            <a:endParaRPr lang="es-MX"/>
          </a:p>
        </p:txBody>
      </p:sp>
    </p:spTree>
    <p:extLst>
      <p:ext uri="{BB962C8B-B14F-4D97-AF65-F5344CB8AC3E}">
        <p14:creationId xmlns:p14="http://schemas.microsoft.com/office/powerpoint/2010/main" val="3544241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BCACA0-92F0-5889-7B81-5C40E12D33D3}"/>
              </a:ext>
            </a:extLst>
          </p:cNvPr>
          <p:cNvSpPr>
            <a:spLocks noGrp="1"/>
          </p:cNvSpPr>
          <p:nvPr>
            <p:ph type="title"/>
          </p:nvPr>
        </p:nvSpPr>
        <p:spPr>
          <a:xfrm>
            <a:off x="839788" y="365125"/>
            <a:ext cx="10515600" cy="1325563"/>
          </a:xfrm>
        </p:spPr>
        <p:txBody>
          <a:bodyPr/>
          <a:lstStyle/>
          <a:p>
            <a:r>
              <a:rPr lang="es-MX"/>
              <a:t>Haz clic para modificar el estilo de título del patrón</a:t>
            </a:r>
          </a:p>
        </p:txBody>
      </p:sp>
      <p:sp>
        <p:nvSpPr>
          <p:cNvPr id="3" name="Marcador de texto 2">
            <a:extLst>
              <a:ext uri="{FF2B5EF4-FFF2-40B4-BE49-F238E27FC236}">
                <a16:creationId xmlns:a16="http://schemas.microsoft.com/office/drawing/2014/main" id="{8E5746F8-C900-A650-CB81-534E39C42D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Marcador de contenido 3">
            <a:extLst>
              <a:ext uri="{FF2B5EF4-FFF2-40B4-BE49-F238E27FC236}">
                <a16:creationId xmlns:a16="http://schemas.microsoft.com/office/drawing/2014/main" id="{42415C08-CE33-DB7D-B926-3E987F102075}"/>
              </a:ext>
            </a:extLst>
          </p:cNvPr>
          <p:cNvSpPr>
            <a:spLocks noGrp="1"/>
          </p:cNvSpPr>
          <p:nvPr>
            <p:ph sz="half" idx="2"/>
          </p:nvPr>
        </p:nvSpPr>
        <p:spPr>
          <a:xfrm>
            <a:off x="839788" y="2505075"/>
            <a:ext cx="5157787"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5" name="Marcador de texto 4">
            <a:extLst>
              <a:ext uri="{FF2B5EF4-FFF2-40B4-BE49-F238E27FC236}">
                <a16:creationId xmlns:a16="http://schemas.microsoft.com/office/drawing/2014/main" id="{F77B46A9-4A89-221A-224C-FE3946D9FB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Marcador de contenido 5">
            <a:extLst>
              <a:ext uri="{FF2B5EF4-FFF2-40B4-BE49-F238E27FC236}">
                <a16:creationId xmlns:a16="http://schemas.microsoft.com/office/drawing/2014/main" id="{7C420B37-26B1-D2F5-8158-DD8A78EB5E38}"/>
              </a:ext>
            </a:extLst>
          </p:cNvPr>
          <p:cNvSpPr>
            <a:spLocks noGrp="1"/>
          </p:cNvSpPr>
          <p:nvPr>
            <p:ph sz="quarter" idx="4"/>
          </p:nvPr>
        </p:nvSpPr>
        <p:spPr>
          <a:xfrm>
            <a:off x="6172200" y="2505075"/>
            <a:ext cx="5183188"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7" name="Marcador de fecha 6">
            <a:extLst>
              <a:ext uri="{FF2B5EF4-FFF2-40B4-BE49-F238E27FC236}">
                <a16:creationId xmlns:a16="http://schemas.microsoft.com/office/drawing/2014/main" id="{EFA387CB-2AC0-D2A6-724C-C0F595684618}"/>
              </a:ext>
            </a:extLst>
          </p:cNvPr>
          <p:cNvSpPr>
            <a:spLocks noGrp="1"/>
          </p:cNvSpPr>
          <p:nvPr>
            <p:ph type="dt" sz="half" idx="10"/>
          </p:nvPr>
        </p:nvSpPr>
        <p:spPr/>
        <p:txBody>
          <a:bodyPr/>
          <a:lstStyle/>
          <a:p>
            <a:fld id="{CCC2AEAB-0A56-1E47-8305-E01BE1988EE7}" type="datetimeFigureOut">
              <a:rPr lang="es-MX" smtClean="0"/>
              <a:t>07/02/24</a:t>
            </a:fld>
            <a:endParaRPr lang="es-MX"/>
          </a:p>
        </p:txBody>
      </p:sp>
      <p:sp>
        <p:nvSpPr>
          <p:cNvPr id="8" name="Marcador de pie de página 7">
            <a:extLst>
              <a:ext uri="{FF2B5EF4-FFF2-40B4-BE49-F238E27FC236}">
                <a16:creationId xmlns:a16="http://schemas.microsoft.com/office/drawing/2014/main" id="{7E06E6C2-3A31-ECDD-817A-61F1525D344C}"/>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DC9F3680-3F6B-C651-66C7-83E3D4C88C0C}"/>
              </a:ext>
            </a:extLst>
          </p:cNvPr>
          <p:cNvSpPr>
            <a:spLocks noGrp="1"/>
          </p:cNvSpPr>
          <p:nvPr>
            <p:ph type="sldNum" sz="quarter" idx="12"/>
          </p:nvPr>
        </p:nvSpPr>
        <p:spPr/>
        <p:txBody>
          <a:bodyPr/>
          <a:lstStyle/>
          <a:p>
            <a:fld id="{B640A5CF-9FDE-7A45-B87D-94BF0557FBFF}" type="slidenum">
              <a:rPr lang="es-MX" smtClean="0"/>
              <a:t>‹Nº›</a:t>
            </a:fld>
            <a:endParaRPr lang="es-MX"/>
          </a:p>
        </p:txBody>
      </p:sp>
    </p:spTree>
    <p:extLst>
      <p:ext uri="{BB962C8B-B14F-4D97-AF65-F5344CB8AC3E}">
        <p14:creationId xmlns:p14="http://schemas.microsoft.com/office/powerpoint/2010/main" val="779019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F5B3ED-3A8D-C693-A7A8-048DCB27BB73}"/>
              </a:ext>
            </a:extLst>
          </p:cNvPr>
          <p:cNvSpPr>
            <a:spLocks noGrp="1"/>
          </p:cNvSpPr>
          <p:nvPr>
            <p:ph type="title"/>
          </p:nvPr>
        </p:nvSpPr>
        <p:spPr/>
        <p:txBody>
          <a:bodyPr/>
          <a:lstStyle/>
          <a:p>
            <a:r>
              <a:rPr lang="es-MX"/>
              <a:t>Haz clic para modificar el estilo de título del patrón</a:t>
            </a:r>
          </a:p>
        </p:txBody>
      </p:sp>
      <p:sp>
        <p:nvSpPr>
          <p:cNvPr id="3" name="Marcador de fecha 2">
            <a:extLst>
              <a:ext uri="{FF2B5EF4-FFF2-40B4-BE49-F238E27FC236}">
                <a16:creationId xmlns:a16="http://schemas.microsoft.com/office/drawing/2014/main" id="{2E6AA7CF-8FAF-1F02-690E-46C64D29235A}"/>
              </a:ext>
            </a:extLst>
          </p:cNvPr>
          <p:cNvSpPr>
            <a:spLocks noGrp="1"/>
          </p:cNvSpPr>
          <p:nvPr>
            <p:ph type="dt" sz="half" idx="10"/>
          </p:nvPr>
        </p:nvSpPr>
        <p:spPr/>
        <p:txBody>
          <a:bodyPr/>
          <a:lstStyle/>
          <a:p>
            <a:fld id="{CCC2AEAB-0A56-1E47-8305-E01BE1988EE7}" type="datetimeFigureOut">
              <a:rPr lang="es-MX" smtClean="0"/>
              <a:t>07/02/24</a:t>
            </a:fld>
            <a:endParaRPr lang="es-MX"/>
          </a:p>
        </p:txBody>
      </p:sp>
      <p:sp>
        <p:nvSpPr>
          <p:cNvPr id="4" name="Marcador de pie de página 3">
            <a:extLst>
              <a:ext uri="{FF2B5EF4-FFF2-40B4-BE49-F238E27FC236}">
                <a16:creationId xmlns:a16="http://schemas.microsoft.com/office/drawing/2014/main" id="{37AE438A-1B26-A3AE-77B6-DF779F92DAF0}"/>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1FDB1F8B-3135-048B-698C-5B1E3E62D022}"/>
              </a:ext>
            </a:extLst>
          </p:cNvPr>
          <p:cNvSpPr>
            <a:spLocks noGrp="1"/>
          </p:cNvSpPr>
          <p:nvPr>
            <p:ph type="sldNum" sz="quarter" idx="12"/>
          </p:nvPr>
        </p:nvSpPr>
        <p:spPr/>
        <p:txBody>
          <a:bodyPr/>
          <a:lstStyle/>
          <a:p>
            <a:fld id="{B640A5CF-9FDE-7A45-B87D-94BF0557FBFF}" type="slidenum">
              <a:rPr lang="es-MX" smtClean="0"/>
              <a:t>‹Nº›</a:t>
            </a:fld>
            <a:endParaRPr lang="es-MX"/>
          </a:p>
        </p:txBody>
      </p:sp>
    </p:spTree>
    <p:extLst>
      <p:ext uri="{BB962C8B-B14F-4D97-AF65-F5344CB8AC3E}">
        <p14:creationId xmlns:p14="http://schemas.microsoft.com/office/powerpoint/2010/main" val="2018387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F3661DFE-9C80-1B06-8A6E-657783A859E2}"/>
              </a:ext>
            </a:extLst>
          </p:cNvPr>
          <p:cNvSpPr>
            <a:spLocks noGrp="1"/>
          </p:cNvSpPr>
          <p:nvPr>
            <p:ph type="dt" sz="half" idx="10"/>
          </p:nvPr>
        </p:nvSpPr>
        <p:spPr/>
        <p:txBody>
          <a:bodyPr/>
          <a:lstStyle/>
          <a:p>
            <a:fld id="{CCC2AEAB-0A56-1E47-8305-E01BE1988EE7}" type="datetimeFigureOut">
              <a:rPr lang="es-MX" smtClean="0"/>
              <a:t>07/02/24</a:t>
            </a:fld>
            <a:endParaRPr lang="es-MX"/>
          </a:p>
        </p:txBody>
      </p:sp>
      <p:sp>
        <p:nvSpPr>
          <p:cNvPr id="3" name="Marcador de pie de página 2">
            <a:extLst>
              <a:ext uri="{FF2B5EF4-FFF2-40B4-BE49-F238E27FC236}">
                <a16:creationId xmlns:a16="http://schemas.microsoft.com/office/drawing/2014/main" id="{C9585B52-5DDA-391C-D998-5E5C4CBEDCAC}"/>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35CFAECE-4083-B8C5-2EF4-BCED9E9BFBE4}"/>
              </a:ext>
            </a:extLst>
          </p:cNvPr>
          <p:cNvSpPr>
            <a:spLocks noGrp="1"/>
          </p:cNvSpPr>
          <p:nvPr>
            <p:ph type="sldNum" sz="quarter" idx="12"/>
          </p:nvPr>
        </p:nvSpPr>
        <p:spPr/>
        <p:txBody>
          <a:bodyPr/>
          <a:lstStyle/>
          <a:p>
            <a:fld id="{B640A5CF-9FDE-7A45-B87D-94BF0557FBFF}" type="slidenum">
              <a:rPr lang="es-MX" smtClean="0"/>
              <a:t>‹Nº›</a:t>
            </a:fld>
            <a:endParaRPr lang="es-MX"/>
          </a:p>
        </p:txBody>
      </p:sp>
    </p:spTree>
    <p:extLst>
      <p:ext uri="{BB962C8B-B14F-4D97-AF65-F5344CB8AC3E}">
        <p14:creationId xmlns:p14="http://schemas.microsoft.com/office/powerpoint/2010/main" val="280123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2875DD-597C-B54A-25BC-9DDBE2236101}"/>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p>
        </p:txBody>
      </p:sp>
      <p:sp>
        <p:nvSpPr>
          <p:cNvPr id="3" name="Marcador de contenido 2">
            <a:extLst>
              <a:ext uri="{FF2B5EF4-FFF2-40B4-BE49-F238E27FC236}">
                <a16:creationId xmlns:a16="http://schemas.microsoft.com/office/drawing/2014/main" id="{CB467793-1AC3-02EF-AE10-597764F22F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texto 3">
            <a:extLst>
              <a:ext uri="{FF2B5EF4-FFF2-40B4-BE49-F238E27FC236}">
                <a16:creationId xmlns:a16="http://schemas.microsoft.com/office/drawing/2014/main" id="{B83F48F0-7BBF-D957-4310-8B66CD3C14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1CF5E56F-5D01-C7C6-4B6C-3D82ECCC765C}"/>
              </a:ext>
            </a:extLst>
          </p:cNvPr>
          <p:cNvSpPr>
            <a:spLocks noGrp="1"/>
          </p:cNvSpPr>
          <p:nvPr>
            <p:ph type="dt" sz="half" idx="10"/>
          </p:nvPr>
        </p:nvSpPr>
        <p:spPr/>
        <p:txBody>
          <a:bodyPr/>
          <a:lstStyle/>
          <a:p>
            <a:fld id="{CCC2AEAB-0A56-1E47-8305-E01BE1988EE7}" type="datetimeFigureOut">
              <a:rPr lang="es-MX" smtClean="0"/>
              <a:t>07/02/24</a:t>
            </a:fld>
            <a:endParaRPr lang="es-MX"/>
          </a:p>
        </p:txBody>
      </p:sp>
      <p:sp>
        <p:nvSpPr>
          <p:cNvPr id="6" name="Marcador de pie de página 5">
            <a:extLst>
              <a:ext uri="{FF2B5EF4-FFF2-40B4-BE49-F238E27FC236}">
                <a16:creationId xmlns:a16="http://schemas.microsoft.com/office/drawing/2014/main" id="{3E6B4849-B5C4-4581-3379-909990948D0B}"/>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B726318-ECA9-FBEE-1E6D-0986F3ED16C3}"/>
              </a:ext>
            </a:extLst>
          </p:cNvPr>
          <p:cNvSpPr>
            <a:spLocks noGrp="1"/>
          </p:cNvSpPr>
          <p:nvPr>
            <p:ph type="sldNum" sz="quarter" idx="12"/>
          </p:nvPr>
        </p:nvSpPr>
        <p:spPr/>
        <p:txBody>
          <a:bodyPr/>
          <a:lstStyle/>
          <a:p>
            <a:fld id="{B640A5CF-9FDE-7A45-B87D-94BF0557FBFF}" type="slidenum">
              <a:rPr lang="es-MX" smtClean="0"/>
              <a:t>‹Nº›</a:t>
            </a:fld>
            <a:endParaRPr lang="es-MX"/>
          </a:p>
        </p:txBody>
      </p:sp>
    </p:spTree>
    <p:extLst>
      <p:ext uri="{BB962C8B-B14F-4D97-AF65-F5344CB8AC3E}">
        <p14:creationId xmlns:p14="http://schemas.microsoft.com/office/powerpoint/2010/main" val="1347287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EC4BB-4A9B-4F37-8C76-66937D6A148D}"/>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p>
        </p:txBody>
      </p:sp>
      <p:sp>
        <p:nvSpPr>
          <p:cNvPr id="3" name="Marcador de posición de imagen 2">
            <a:extLst>
              <a:ext uri="{FF2B5EF4-FFF2-40B4-BE49-F238E27FC236}">
                <a16:creationId xmlns:a16="http://schemas.microsoft.com/office/drawing/2014/main" id="{99192B3C-896E-6586-C2F8-168F0C2792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87A38E7A-31E7-8F96-1450-C7AF7627F0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81C13158-7D51-E883-2974-0F1D4A9E80C5}"/>
              </a:ext>
            </a:extLst>
          </p:cNvPr>
          <p:cNvSpPr>
            <a:spLocks noGrp="1"/>
          </p:cNvSpPr>
          <p:nvPr>
            <p:ph type="dt" sz="half" idx="10"/>
          </p:nvPr>
        </p:nvSpPr>
        <p:spPr/>
        <p:txBody>
          <a:bodyPr/>
          <a:lstStyle/>
          <a:p>
            <a:fld id="{CCC2AEAB-0A56-1E47-8305-E01BE1988EE7}" type="datetimeFigureOut">
              <a:rPr lang="es-MX" smtClean="0"/>
              <a:t>07/02/24</a:t>
            </a:fld>
            <a:endParaRPr lang="es-MX"/>
          </a:p>
        </p:txBody>
      </p:sp>
      <p:sp>
        <p:nvSpPr>
          <p:cNvPr id="6" name="Marcador de pie de página 5">
            <a:extLst>
              <a:ext uri="{FF2B5EF4-FFF2-40B4-BE49-F238E27FC236}">
                <a16:creationId xmlns:a16="http://schemas.microsoft.com/office/drawing/2014/main" id="{84F6D2B0-29CE-8712-2F58-2CF334E3A9B2}"/>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551B5D6D-3189-7760-F0E8-547881DC5840}"/>
              </a:ext>
            </a:extLst>
          </p:cNvPr>
          <p:cNvSpPr>
            <a:spLocks noGrp="1"/>
          </p:cNvSpPr>
          <p:nvPr>
            <p:ph type="sldNum" sz="quarter" idx="12"/>
          </p:nvPr>
        </p:nvSpPr>
        <p:spPr/>
        <p:txBody>
          <a:bodyPr/>
          <a:lstStyle/>
          <a:p>
            <a:fld id="{B640A5CF-9FDE-7A45-B87D-94BF0557FBFF}" type="slidenum">
              <a:rPr lang="es-MX" smtClean="0"/>
              <a:t>‹Nº›</a:t>
            </a:fld>
            <a:endParaRPr lang="es-MX"/>
          </a:p>
        </p:txBody>
      </p:sp>
    </p:spTree>
    <p:extLst>
      <p:ext uri="{BB962C8B-B14F-4D97-AF65-F5344CB8AC3E}">
        <p14:creationId xmlns:p14="http://schemas.microsoft.com/office/powerpoint/2010/main" val="10163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A909F6C-11E8-FA72-EA71-0FFF1EA930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MX"/>
              <a:t>Haz clic para modificar el estilo de título del patrón</a:t>
            </a:r>
          </a:p>
        </p:txBody>
      </p:sp>
      <p:sp>
        <p:nvSpPr>
          <p:cNvPr id="3" name="Marcador de texto 2">
            <a:extLst>
              <a:ext uri="{FF2B5EF4-FFF2-40B4-BE49-F238E27FC236}">
                <a16:creationId xmlns:a16="http://schemas.microsoft.com/office/drawing/2014/main" id="{7227F5B4-A247-44C8-B06C-FF9D0090E4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6C57ADEA-F135-6FDE-8BC2-38B37CE653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C2AEAB-0A56-1E47-8305-E01BE1988EE7}" type="datetimeFigureOut">
              <a:rPr lang="es-MX" smtClean="0"/>
              <a:t>07/02/24</a:t>
            </a:fld>
            <a:endParaRPr lang="es-MX"/>
          </a:p>
        </p:txBody>
      </p:sp>
      <p:sp>
        <p:nvSpPr>
          <p:cNvPr id="5" name="Marcador de pie de página 4">
            <a:extLst>
              <a:ext uri="{FF2B5EF4-FFF2-40B4-BE49-F238E27FC236}">
                <a16:creationId xmlns:a16="http://schemas.microsoft.com/office/drawing/2014/main" id="{20D491E4-C6B7-7E07-0121-E712BB6E31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A3FA3C87-439E-CA42-1095-D706336031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40A5CF-9FDE-7A45-B87D-94BF0557FBFF}" type="slidenum">
              <a:rPr lang="es-MX" smtClean="0"/>
              <a:t>‹Nº›</a:t>
            </a:fld>
            <a:endParaRPr lang="es-MX"/>
          </a:p>
        </p:txBody>
      </p:sp>
    </p:spTree>
    <p:extLst>
      <p:ext uri="{BB962C8B-B14F-4D97-AF65-F5344CB8AC3E}">
        <p14:creationId xmlns:p14="http://schemas.microsoft.com/office/powerpoint/2010/main" val="11441765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mailto:insomnium098@gmail.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5A5C69-64B9-9545-2D99-1E01B544F9A0}"/>
              </a:ext>
            </a:extLst>
          </p:cNvPr>
          <p:cNvSpPr>
            <a:spLocks noGrp="1"/>
          </p:cNvSpPr>
          <p:nvPr>
            <p:ph type="title"/>
          </p:nvPr>
        </p:nvSpPr>
        <p:spPr>
          <a:xfrm>
            <a:off x="838200" y="2103437"/>
            <a:ext cx="10515600" cy="1325563"/>
          </a:xfrm>
        </p:spPr>
        <p:txBody>
          <a:bodyPr/>
          <a:lstStyle/>
          <a:p>
            <a:pPr algn="ctr"/>
            <a:r>
              <a:rPr lang="es-MX" b="1" dirty="0"/>
              <a:t>Desarrollando aplicaciones con LangChain</a:t>
            </a:r>
          </a:p>
        </p:txBody>
      </p:sp>
      <p:pic>
        <p:nvPicPr>
          <p:cNvPr id="5" name="Imagen 4">
            <a:extLst>
              <a:ext uri="{FF2B5EF4-FFF2-40B4-BE49-F238E27FC236}">
                <a16:creationId xmlns:a16="http://schemas.microsoft.com/office/drawing/2014/main" id="{C4DCC9F9-F30E-0769-AB91-3FABD94F3040}"/>
              </a:ext>
            </a:extLst>
          </p:cNvPr>
          <p:cNvPicPr>
            <a:picLocks noChangeAspect="1"/>
          </p:cNvPicPr>
          <p:nvPr/>
        </p:nvPicPr>
        <p:blipFill>
          <a:blip r:embed="rId2"/>
          <a:stretch>
            <a:fillRect/>
          </a:stretch>
        </p:blipFill>
        <p:spPr>
          <a:xfrm>
            <a:off x="499989" y="4159996"/>
            <a:ext cx="11192022" cy="2129593"/>
          </a:xfrm>
          <a:prstGeom prst="rect">
            <a:avLst/>
          </a:prstGeom>
        </p:spPr>
      </p:pic>
    </p:spTree>
    <p:extLst>
      <p:ext uri="{BB962C8B-B14F-4D97-AF65-F5344CB8AC3E}">
        <p14:creationId xmlns:p14="http://schemas.microsoft.com/office/powerpoint/2010/main" val="1075686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354258-FF50-C0DF-C4B7-6A3E8DB9E959}"/>
              </a:ext>
            </a:extLst>
          </p:cNvPr>
          <p:cNvSpPr>
            <a:spLocks noGrp="1"/>
          </p:cNvSpPr>
          <p:nvPr>
            <p:ph type="title"/>
          </p:nvPr>
        </p:nvSpPr>
        <p:spPr/>
        <p:txBody>
          <a:bodyPr/>
          <a:lstStyle/>
          <a:p>
            <a:pPr algn="ctr"/>
            <a:r>
              <a:rPr lang="es-MX" b="1" dirty="0"/>
              <a:t>Prompts</a:t>
            </a:r>
          </a:p>
        </p:txBody>
      </p:sp>
      <p:sp>
        <p:nvSpPr>
          <p:cNvPr id="3" name="Marcador de contenido 2">
            <a:extLst>
              <a:ext uri="{FF2B5EF4-FFF2-40B4-BE49-F238E27FC236}">
                <a16:creationId xmlns:a16="http://schemas.microsoft.com/office/drawing/2014/main" id="{58E312A5-E89D-378E-0084-37522783BB2E}"/>
              </a:ext>
            </a:extLst>
          </p:cNvPr>
          <p:cNvSpPr>
            <a:spLocks noGrp="1"/>
          </p:cNvSpPr>
          <p:nvPr>
            <p:ph idx="1"/>
          </p:nvPr>
        </p:nvSpPr>
        <p:spPr>
          <a:xfrm>
            <a:off x="838200" y="1825625"/>
            <a:ext cx="10515600" cy="4351338"/>
          </a:xfrm>
        </p:spPr>
        <p:txBody>
          <a:bodyPr/>
          <a:lstStyle/>
          <a:p>
            <a:r>
              <a:rPr lang="es-MX" dirty="0"/>
              <a:t>Es un conjunto de instrucciones o datos proporcionados por un usuario para guiar la respuesta del modelo, ayudándole a comprender el contexto y generar resultados lingüísticos pertinentes y coherentes, como responder a preguntas, completar frases o participar en una conversación.</a:t>
            </a:r>
          </a:p>
          <a:p>
            <a:endParaRPr lang="es-MX" dirty="0"/>
          </a:p>
          <a:p>
            <a:endParaRPr lang="es-MX" dirty="0"/>
          </a:p>
        </p:txBody>
      </p:sp>
    </p:spTree>
    <p:extLst>
      <p:ext uri="{BB962C8B-B14F-4D97-AF65-F5344CB8AC3E}">
        <p14:creationId xmlns:p14="http://schemas.microsoft.com/office/powerpoint/2010/main" val="26638652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354258-FF50-C0DF-C4B7-6A3E8DB9E959}"/>
              </a:ext>
            </a:extLst>
          </p:cNvPr>
          <p:cNvSpPr>
            <a:spLocks noGrp="1"/>
          </p:cNvSpPr>
          <p:nvPr>
            <p:ph type="title"/>
          </p:nvPr>
        </p:nvSpPr>
        <p:spPr/>
        <p:txBody>
          <a:bodyPr/>
          <a:lstStyle/>
          <a:p>
            <a:pPr algn="ctr"/>
            <a:r>
              <a:rPr lang="es-MX" b="1" dirty="0"/>
              <a:t>Prompt</a:t>
            </a:r>
          </a:p>
        </p:txBody>
      </p:sp>
      <p:sp>
        <p:nvSpPr>
          <p:cNvPr id="3" name="Marcador de contenido 2">
            <a:extLst>
              <a:ext uri="{FF2B5EF4-FFF2-40B4-BE49-F238E27FC236}">
                <a16:creationId xmlns:a16="http://schemas.microsoft.com/office/drawing/2014/main" id="{58E312A5-E89D-378E-0084-37522783BB2E}"/>
              </a:ext>
            </a:extLst>
          </p:cNvPr>
          <p:cNvSpPr>
            <a:spLocks noGrp="1"/>
          </p:cNvSpPr>
          <p:nvPr>
            <p:ph idx="1"/>
          </p:nvPr>
        </p:nvSpPr>
        <p:spPr>
          <a:xfrm>
            <a:off x="838200" y="1825625"/>
            <a:ext cx="10515600" cy="4351338"/>
          </a:xfrm>
        </p:spPr>
        <p:txBody>
          <a:bodyPr/>
          <a:lstStyle/>
          <a:p>
            <a:r>
              <a:rPr lang="es-MX" dirty="0"/>
              <a:t>Los prompt templates son “recetas” predefinidas para generar instrucciones para las LLM. </a:t>
            </a:r>
          </a:p>
          <a:p>
            <a:r>
              <a:rPr lang="es-MX" dirty="0"/>
              <a:t>Pueden incluir instrucciones, ejemplos, contextos y preguntas adecuadas para una tarea determinada.</a:t>
            </a:r>
          </a:p>
          <a:p>
            <a:endParaRPr lang="es-MX" dirty="0"/>
          </a:p>
        </p:txBody>
      </p:sp>
      <p:pic>
        <p:nvPicPr>
          <p:cNvPr id="4" name="Imagen 3">
            <a:extLst>
              <a:ext uri="{FF2B5EF4-FFF2-40B4-BE49-F238E27FC236}">
                <a16:creationId xmlns:a16="http://schemas.microsoft.com/office/drawing/2014/main" id="{1DBC6E1F-CE15-22B3-125F-D8C50A5006AB}"/>
              </a:ext>
            </a:extLst>
          </p:cNvPr>
          <p:cNvPicPr>
            <a:picLocks noChangeAspect="1"/>
          </p:cNvPicPr>
          <p:nvPr/>
        </p:nvPicPr>
        <p:blipFill>
          <a:blip r:embed="rId2"/>
          <a:stretch>
            <a:fillRect/>
          </a:stretch>
        </p:blipFill>
        <p:spPr>
          <a:xfrm>
            <a:off x="2315182" y="3758058"/>
            <a:ext cx="7081737" cy="2734817"/>
          </a:xfrm>
          <a:prstGeom prst="rect">
            <a:avLst/>
          </a:prstGeom>
        </p:spPr>
      </p:pic>
    </p:spTree>
    <p:extLst>
      <p:ext uri="{BB962C8B-B14F-4D97-AF65-F5344CB8AC3E}">
        <p14:creationId xmlns:p14="http://schemas.microsoft.com/office/powerpoint/2010/main" val="409960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354258-FF50-C0DF-C4B7-6A3E8DB9E959}"/>
              </a:ext>
            </a:extLst>
          </p:cNvPr>
          <p:cNvSpPr>
            <a:spLocks noGrp="1"/>
          </p:cNvSpPr>
          <p:nvPr>
            <p:ph type="title"/>
          </p:nvPr>
        </p:nvSpPr>
        <p:spPr>
          <a:xfrm>
            <a:off x="740924" y="2612214"/>
            <a:ext cx="10515600" cy="1325563"/>
          </a:xfrm>
        </p:spPr>
        <p:txBody>
          <a:bodyPr/>
          <a:lstStyle/>
          <a:p>
            <a:pPr algn="ctr"/>
            <a:r>
              <a:rPr lang="es-MX" b="1" dirty="0"/>
              <a:t>Laboratorio</a:t>
            </a:r>
          </a:p>
        </p:txBody>
      </p:sp>
    </p:spTree>
    <p:extLst>
      <p:ext uri="{BB962C8B-B14F-4D97-AF65-F5344CB8AC3E}">
        <p14:creationId xmlns:p14="http://schemas.microsoft.com/office/powerpoint/2010/main" val="3122038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354258-FF50-C0DF-C4B7-6A3E8DB9E959}"/>
              </a:ext>
            </a:extLst>
          </p:cNvPr>
          <p:cNvSpPr>
            <a:spLocks noGrp="1"/>
          </p:cNvSpPr>
          <p:nvPr>
            <p:ph type="title"/>
          </p:nvPr>
        </p:nvSpPr>
        <p:spPr/>
        <p:txBody>
          <a:bodyPr/>
          <a:lstStyle/>
          <a:p>
            <a:pPr algn="ctr"/>
            <a:r>
              <a:rPr lang="es-MX" b="1" dirty="0"/>
              <a:t>Memoria</a:t>
            </a:r>
          </a:p>
        </p:txBody>
      </p:sp>
      <p:pic>
        <p:nvPicPr>
          <p:cNvPr id="7174" name="Picture 6" descr="The LLM with and without conversational memory. The blue boxes are user prompts and in grey are the LLMs responses. Without conversational memory (right), the LLM cannot respond using knowledge of previous interactions.">
            <a:extLst>
              <a:ext uri="{FF2B5EF4-FFF2-40B4-BE49-F238E27FC236}">
                <a16:creationId xmlns:a16="http://schemas.microsoft.com/office/drawing/2014/main" id="{FFB6518B-C1E8-14EE-B896-2B5E8B9122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821" y="1468876"/>
            <a:ext cx="10869701" cy="5170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1202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354258-FF50-C0DF-C4B7-6A3E8DB9E959}"/>
              </a:ext>
            </a:extLst>
          </p:cNvPr>
          <p:cNvSpPr>
            <a:spLocks noGrp="1"/>
          </p:cNvSpPr>
          <p:nvPr>
            <p:ph type="title"/>
          </p:nvPr>
        </p:nvSpPr>
        <p:spPr/>
        <p:txBody>
          <a:bodyPr/>
          <a:lstStyle/>
          <a:p>
            <a:pPr algn="ctr"/>
            <a:r>
              <a:rPr lang="es-MX" b="1" dirty="0"/>
              <a:t>Tipos de memoria</a:t>
            </a:r>
          </a:p>
        </p:txBody>
      </p:sp>
      <p:sp>
        <p:nvSpPr>
          <p:cNvPr id="3" name="Marcador de contenido 2">
            <a:extLst>
              <a:ext uri="{FF2B5EF4-FFF2-40B4-BE49-F238E27FC236}">
                <a16:creationId xmlns:a16="http://schemas.microsoft.com/office/drawing/2014/main" id="{15B72192-0AF7-A48D-092D-8C53DE0F7C75}"/>
              </a:ext>
            </a:extLst>
          </p:cNvPr>
          <p:cNvSpPr>
            <a:spLocks noGrp="1"/>
          </p:cNvSpPr>
          <p:nvPr>
            <p:ph idx="1"/>
          </p:nvPr>
        </p:nvSpPr>
        <p:spPr>
          <a:xfrm>
            <a:off x="838200" y="1825625"/>
            <a:ext cx="10515600" cy="4351338"/>
          </a:xfrm>
        </p:spPr>
        <p:txBody>
          <a:bodyPr/>
          <a:lstStyle/>
          <a:p>
            <a:r>
              <a:rPr lang="es-MX" dirty="0"/>
              <a:t>ConversationBufferMemory: Guarda todos los mensajes</a:t>
            </a:r>
          </a:p>
          <a:p>
            <a:r>
              <a:rPr lang="es-MX" dirty="0"/>
              <a:t>ConversationBufferMemory: Guarda solo las últimas K interacciones</a:t>
            </a:r>
          </a:p>
          <a:p>
            <a:r>
              <a:rPr lang="es-MX" b="0" i="0" dirty="0">
                <a:solidFill>
                  <a:srgbClr val="000000"/>
                </a:solidFill>
                <a:effectLst/>
              </a:rPr>
              <a:t>ConversationSummaryMemory: Guarda un resumen de todos los mensajes</a:t>
            </a:r>
          </a:p>
          <a:p>
            <a:endParaRPr lang="es-MX" dirty="0"/>
          </a:p>
          <a:p>
            <a:endParaRPr lang="es-MX" dirty="0"/>
          </a:p>
          <a:p>
            <a:endParaRPr lang="es-MX" dirty="0"/>
          </a:p>
          <a:p>
            <a:endParaRPr lang="es-MX" dirty="0"/>
          </a:p>
        </p:txBody>
      </p:sp>
      <p:pic>
        <p:nvPicPr>
          <p:cNvPr id="9218" name="Picture 2">
            <a:extLst>
              <a:ext uri="{FF2B5EF4-FFF2-40B4-BE49-F238E27FC236}">
                <a16:creationId xmlns:a16="http://schemas.microsoft.com/office/drawing/2014/main" id="{2D1D4ED4-CE1D-1D56-2E09-AF544402BE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3192" y="4001294"/>
            <a:ext cx="6197600"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791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354258-FF50-C0DF-C4B7-6A3E8DB9E959}"/>
              </a:ext>
            </a:extLst>
          </p:cNvPr>
          <p:cNvSpPr>
            <a:spLocks noGrp="1"/>
          </p:cNvSpPr>
          <p:nvPr>
            <p:ph type="title"/>
          </p:nvPr>
        </p:nvSpPr>
        <p:spPr>
          <a:xfrm>
            <a:off x="740924" y="2612214"/>
            <a:ext cx="10515600" cy="1325563"/>
          </a:xfrm>
        </p:spPr>
        <p:txBody>
          <a:bodyPr/>
          <a:lstStyle/>
          <a:p>
            <a:pPr algn="ctr"/>
            <a:r>
              <a:rPr lang="es-MX" b="1" dirty="0"/>
              <a:t>Laboratorio</a:t>
            </a:r>
          </a:p>
        </p:txBody>
      </p:sp>
    </p:spTree>
    <p:extLst>
      <p:ext uri="{BB962C8B-B14F-4D97-AF65-F5344CB8AC3E}">
        <p14:creationId xmlns:p14="http://schemas.microsoft.com/office/powerpoint/2010/main" val="1135783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354258-FF50-C0DF-C4B7-6A3E8DB9E959}"/>
              </a:ext>
            </a:extLst>
          </p:cNvPr>
          <p:cNvSpPr>
            <a:spLocks noGrp="1"/>
          </p:cNvSpPr>
          <p:nvPr>
            <p:ph type="title"/>
          </p:nvPr>
        </p:nvSpPr>
        <p:spPr/>
        <p:txBody>
          <a:bodyPr/>
          <a:lstStyle/>
          <a:p>
            <a:pPr algn="ctr"/>
            <a:r>
              <a:rPr lang="es-MX" b="1" dirty="0"/>
              <a:t>Chains</a:t>
            </a:r>
          </a:p>
        </p:txBody>
      </p:sp>
      <p:sp>
        <p:nvSpPr>
          <p:cNvPr id="3" name="Marcador de contenido 2">
            <a:extLst>
              <a:ext uri="{FF2B5EF4-FFF2-40B4-BE49-F238E27FC236}">
                <a16:creationId xmlns:a16="http://schemas.microsoft.com/office/drawing/2014/main" id="{B8D04846-E0F9-1D7D-F817-AA01D218A450}"/>
              </a:ext>
            </a:extLst>
          </p:cNvPr>
          <p:cNvSpPr>
            <a:spLocks noGrp="1"/>
          </p:cNvSpPr>
          <p:nvPr>
            <p:ph idx="1"/>
          </p:nvPr>
        </p:nvSpPr>
        <p:spPr>
          <a:xfrm>
            <a:off x="838200" y="1825625"/>
            <a:ext cx="10515600" cy="4351338"/>
          </a:xfrm>
        </p:spPr>
        <p:txBody>
          <a:bodyPr/>
          <a:lstStyle/>
          <a:p>
            <a:r>
              <a:rPr lang="es-MX" dirty="0"/>
              <a:t>Se refieren a la secuencia de llamadas – que pueden ser a una LLM, una herramienta (función) o algun paso de preprocesamiento</a:t>
            </a:r>
          </a:p>
          <a:p>
            <a:pPr marL="0" indent="0">
              <a:buNone/>
            </a:pPr>
            <a:endParaRPr lang="es-MX" dirty="0"/>
          </a:p>
          <a:p>
            <a:pPr marL="0" indent="0">
              <a:buNone/>
            </a:pPr>
            <a:r>
              <a:rPr lang="es-MX" dirty="0"/>
              <a:t>SimpleSequentialChain:</a:t>
            </a:r>
          </a:p>
          <a:p>
            <a:endParaRPr lang="es-MX" dirty="0"/>
          </a:p>
          <a:p>
            <a:endParaRPr lang="es-MX" dirty="0"/>
          </a:p>
          <a:p>
            <a:endParaRPr lang="es-MX" dirty="0"/>
          </a:p>
        </p:txBody>
      </p:sp>
      <p:pic>
        <p:nvPicPr>
          <p:cNvPr id="10242" name="Picture 2" descr="A Comprehensive Guide to Using Chains in Langchain - Analytics Vidhya">
            <a:extLst>
              <a:ext uri="{FF2B5EF4-FFF2-40B4-BE49-F238E27FC236}">
                <a16:creationId xmlns:a16="http://schemas.microsoft.com/office/drawing/2014/main" id="{E35033F5-9D66-CAB3-94D2-7D442F8770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992" y="3619500"/>
            <a:ext cx="7620000" cy="269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1689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354258-FF50-C0DF-C4B7-6A3E8DB9E959}"/>
              </a:ext>
            </a:extLst>
          </p:cNvPr>
          <p:cNvSpPr>
            <a:spLocks noGrp="1"/>
          </p:cNvSpPr>
          <p:nvPr>
            <p:ph type="title"/>
          </p:nvPr>
        </p:nvSpPr>
        <p:spPr/>
        <p:txBody>
          <a:bodyPr/>
          <a:lstStyle/>
          <a:p>
            <a:pPr algn="ctr"/>
            <a:r>
              <a:rPr lang="es-MX" b="1" dirty="0"/>
              <a:t>Chains</a:t>
            </a:r>
          </a:p>
        </p:txBody>
      </p:sp>
      <p:sp>
        <p:nvSpPr>
          <p:cNvPr id="3" name="Marcador de contenido 2">
            <a:extLst>
              <a:ext uri="{FF2B5EF4-FFF2-40B4-BE49-F238E27FC236}">
                <a16:creationId xmlns:a16="http://schemas.microsoft.com/office/drawing/2014/main" id="{B8D04846-E0F9-1D7D-F817-AA01D218A450}"/>
              </a:ext>
            </a:extLst>
          </p:cNvPr>
          <p:cNvSpPr>
            <a:spLocks noGrp="1"/>
          </p:cNvSpPr>
          <p:nvPr>
            <p:ph idx="1"/>
          </p:nvPr>
        </p:nvSpPr>
        <p:spPr>
          <a:xfrm>
            <a:off x="838200" y="1825625"/>
            <a:ext cx="10515600" cy="4351338"/>
          </a:xfrm>
        </p:spPr>
        <p:txBody>
          <a:bodyPr/>
          <a:lstStyle/>
          <a:p>
            <a:r>
              <a:rPr lang="es-MX" dirty="0"/>
              <a:t>Router</a:t>
            </a:r>
          </a:p>
          <a:p>
            <a:endParaRPr lang="es-MX" dirty="0"/>
          </a:p>
          <a:p>
            <a:endParaRPr lang="es-MX" dirty="0"/>
          </a:p>
          <a:p>
            <a:endParaRPr lang="es-MX" dirty="0"/>
          </a:p>
        </p:txBody>
      </p:sp>
      <p:pic>
        <p:nvPicPr>
          <p:cNvPr id="12292" name="Picture 4" descr="Complex Chains with LangChain. In this story we will describe how you… | by  gil fernandes | Medium">
            <a:extLst>
              <a:ext uri="{FF2B5EF4-FFF2-40B4-BE49-F238E27FC236}">
                <a16:creationId xmlns:a16="http://schemas.microsoft.com/office/drawing/2014/main" id="{EEE94A05-D8A6-5EA9-1114-B9ED957C16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6825" y="0"/>
            <a:ext cx="8421316" cy="6948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477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354258-FF50-C0DF-C4B7-6A3E8DB9E959}"/>
              </a:ext>
            </a:extLst>
          </p:cNvPr>
          <p:cNvSpPr>
            <a:spLocks noGrp="1"/>
          </p:cNvSpPr>
          <p:nvPr>
            <p:ph type="title"/>
          </p:nvPr>
        </p:nvSpPr>
        <p:spPr>
          <a:xfrm>
            <a:off x="740924" y="2612214"/>
            <a:ext cx="10515600" cy="1325563"/>
          </a:xfrm>
        </p:spPr>
        <p:txBody>
          <a:bodyPr/>
          <a:lstStyle/>
          <a:p>
            <a:pPr algn="ctr"/>
            <a:r>
              <a:rPr lang="es-MX" b="1" dirty="0"/>
              <a:t>Laboratorio</a:t>
            </a:r>
          </a:p>
        </p:txBody>
      </p:sp>
    </p:spTree>
    <p:extLst>
      <p:ext uri="{BB962C8B-B14F-4D97-AF65-F5344CB8AC3E}">
        <p14:creationId xmlns:p14="http://schemas.microsoft.com/office/powerpoint/2010/main" val="3258527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354258-FF50-C0DF-C4B7-6A3E8DB9E959}"/>
              </a:ext>
            </a:extLst>
          </p:cNvPr>
          <p:cNvSpPr>
            <a:spLocks noGrp="1"/>
          </p:cNvSpPr>
          <p:nvPr>
            <p:ph type="title"/>
          </p:nvPr>
        </p:nvSpPr>
        <p:spPr/>
        <p:txBody>
          <a:bodyPr/>
          <a:lstStyle/>
          <a:p>
            <a:pPr algn="ctr"/>
            <a:r>
              <a:rPr lang="es-MX" b="1" dirty="0"/>
              <a:t>Retrieval Augmented Generation (RAG)</a:t>
            </a:r>
          </a:p>
        </p:txBody>
      </p:sp>
      <p:pic>
        <p:nvPicPr>
          <p:cNvPr id="13314" name="Picture 2" descr="What is Retrieval Augmented Generation (RAG) for LLMs? - Hopsworks">
            <a:extLst>
              <a:ext uri="{FF2B5EF4-FFF2-40B4-BE49-F238E27FC236}">
                <a16:creationId xmlns:a16="http://schemas.microsoft.com/office/drawing/2014/main" id="{5C9CA754-23CB-AA86-6613-0216F6FEB8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4295" y="1690688"/>
            <a:ext cx="6304335" cy="4449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4687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354258-FF50-C0DF-C4B7-6A3E8DB9E959}"/>
              </a:ext>
            </a:extLst>
          </p:cNvPr>
          <p:cNvSpPr>
            <a:spLocks noGrp="1"/>
          </p:cNvSpPr>
          <p:nvPr>
            <p:ph type="title"/>
          </p:nvPr>
        </p:nvSpPr>
        <p:spPr/>
        <p:txBody>
          <a:bodyPr/>
          <a:lstStyle/>
          <a:p>
            <a:pPr algn="ctr"/>
            <a:r>
              <a:rPr lang="es-MX" b="1" dirty="0"/>
              <a:t>Introducción a LangChain</a:t>
            </a:r>
          </a:p>
        </p:txBody>
      </p:sp>
      <p:sp>
        <p:nvSpPr>
          <p:cNvPr id="4" name="Marcador de contenido 2">
            <a:extLst>
              <a:ext uri="{FF2B5EF4-FFF2-40B4-BE49-F238E27FC236}">
                <a16:creationId xmlns:a16="http://schemas.microsoft.com/office/drawing/2014/main" id="{F6A65D66-64CB-0124-BDBD-B19813344577}"/>
              </a:ext>
            </a:extLst>
          </p:cNvPr>
          <p:cNvSpPr>
            <a:spLocks noGrp="1"/>
          </p:cNvSpPr>
          <p:nvPr>
            <p:ph idx="1"/>
          </p:nvPr>
        </p:nvSpPr>
        <p:spPr>
          <a:xfrm>
            <a:off x="838200" y="1825625"/>
            <a:ext cx="10515600" cy="4351338"/>
          </a:xfrm>
        </p:spPr>
        <p:txBody>
          <a:bodyPr/>
          <a:lstStyle/>
          <a:p>
            <a:r>
              <a:rPr lang="es-MX" dirty="0"/>
              <a:t>Es un framework que facilita el desarrollo de aplicaciones que utilizan LLMs</a:t>
            </a:r>
          </a:p>
          <a:p>
            <a:r>
              <a:rPr lang="es-MX" dirty="0"/>
              <a:t>La idea es que podamos “encadenar” múltiples componentes para crear aplicaciones complejas.</a:t>
            </a:r>
          </a:p>
        </p:txBody>
      </p:sp>
      <p:pic>
        <p:nvPicPr>
          <p:cNvPr id="1028" name="Picture 4">
            <a:extLst>
              <a:ext uri="{FF2B5EF4-FFF2-40B4-BE49-F238E27FC236}">
                <a16:creationId xmlns:a16="http://schemas.microsoft.com/office/drawing/2014/main" id="{BA8F78AB-8EA6-796B-5F5A-13604A383C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5847" y="3575674"/>
            <a:ext cx="6478548" cy="3186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7642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354258-FF50-C0DF-C4B7-6A3E8DB9E959}"/>
              </a:ext>
            </a:extLst>
          </p:cNvPr>
          <p:cNvSpPr>
            <a:spLocks noGrp="1"/>
          </p:cNvSpPr>
          <p:nvPr>
            <p:ph type="title"/>
          </p:nvPr>
        </p:nvSpPr>
        <p:spPr/>
        <p:txBody>
          <a:bodyPr/>
          <a:lstStyle/>
          <a:p>
            <a:pPr algn="ctr"/>
            <a:r>
              <a:rPr lang="es-MX" b="1" dirty="0"/>
              <a:t>Retrieval Augmented Generation (RAG)</a:t>
            </a:r>
          </a:p>
        </p:txBody>
      </p:sp>
      <p:pic>
        <p:nvPicPr>
          <p:cNvPr id="15362" name="Picture 2">
            <a:extLst>
              <a:ext uri="{FF2B5EF4-FFF2-40B4-BE49-F238E27FC236}">
                <a16:creationId xmlns:a16="http://schemas.microsoft.com/office/drawing/2014/main" id="{97787A11-5D3D-22FD-FC31-87159DD878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7553" y="3749278"/>
            <a:ext cx="9516894" cy="2562622"/>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contenido 2">
            <a:extLst>
              <a:ext uri="{FF2B5EF4-FFF2-40B4-BE49-F238E27FC236}">
                <a16:creationId xmlns:a16="http://schemas.microsoft.com/office/drawing/2014/main" id="{6FBAFD8B-59C0-AE74-904F-B044223F5A86}"/>
              </a:ext>
            </a:extLst>
          </p:cNvPr>
          <p:cNvSpPr>
            <a:spLocks noGrp="1"/>
          </p:cNvSpPr>
          <p:nvPr>
            <p:ph idx="1"/>
          </p:nvPr>
        </p:nvSpPr>
        <p:spPr>
          <a:xfrm>
            <a:off x="838200" y="1825625"/>
            <a:ext cx="10515600" cy="4351338"/>
          </a:xfrm>
        </p:spPr>
        <p:txBody>
          <a:bodyPr/>
          <a:lstStyle/>
          <a:p>
            <a:r>
              <a:rPr lang="es-MX" dirty="0"/>
              <a:t>Técnica para mejorar el rendimiento de los LLMs. Se introdujo para mejorar la capacidad de los modelos generativos de producir respuestas más precisas, pertinentes y ricas en información aprovechando fuentes de conocimiento externas.</a:t>
            </a:r>
          </a:p>
          <a:p>
            <a:endParaRPr lang="es-MX" dirty="0"/>
          </a:p>
          <a:p>
            <a:endParaRPr lang="es-MX" dirty="0"/>
          </a:p>
        </p:txBody>
      </p:sp>
    </p:spTree>
    <p:extLst>
      <p:ext uri="{BB962C8B-B14F-4D97-AF65-F5344CB8AC3E}">
        <p14:creationId xmlns:p14="http://schemas.microsoft.com/office/powerpoint/2010/main" val="22271805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354258-FF50-C0DF-C4B7-6A3E8DB9E959}"/>
              </a:ext>
            </a:extLst>
          </p:cNvPr>
          <p:cNvSpPr>
            <a:spLocks noGrp="1"/>
          </p:cNvSpPr>
          <p:nvPr>
            <p:ph type="title"/>
          </p:nvPr>
        </p:nvSpPr>
        <p:spPr/>
        <p:txBody>
          <a:bodyPr/>
          <a:lstStyle/>
          <a:p>
            <a:pPr algn="ctr"/>
            <a:r>
              <a:rPr lang="es-MX" b="1" dirty="0"/>
              <a:t>Como funciona RAG?</a:t>
            </a:r>
          </a:p>
        </p:txBody>
      </p:sp>
      <p:sp>
        <p:nvSpPr>
          <p:cNvPr id="4" name="Marcador de contenido 2">
            <a:extLst>
              <a:ext uri="{FF2B5EF4-FFF2-40B4-BE49-F238E27FC236}">
                <a16:creationId xmlns:a16="http://schemas.microsoft.com/office/drawing/2014/main" id="{6FBAFD8B-59C0-AE74-904F-B044223F5A86}"/>
              </a:ext>
            </a:extLst>
          </p:cNvPr>
          <p:cNvSpPr>
            <a:spLocks noGrp="1"/>
          </p:cNvSpPr>
          <p:nvPr>
            <p:ph idx="1"/>
          </p:nvPr>
        </p:nvSpPr>
        <p:spPr>
          <a:xfrm>
            <a:off x="838200" y="1825625"/>
            <a:ext cx="10515600" cy="4351338"/>
          </a:xfrm>
        </p:spPr>
        <p:txBody>
          <a:bodyPr/>
          <a:lstStyle/>
          <a:p>
            <a:r>
              <a:rPr lang="es-MX" dirty="0"/>
              <a:t>Paso 1: La información mas relevente se recupera de fuentes externas en función de la consulta o pregunta del usuario.</a:t>
            </a:r>
          </a:p>
          <a:p>
            <a:endParaRPr lang="es-MX" dirty="0"/>
          </a:p>
          <a:p>
            <a:endParaRPr lang="es-MX" dirty="0"/>
          </a:p>
        </p:txBody>
      </p:sp>
      <p:pic>
        <p:nvPicPr>
          <p:cNvPr id="17412" name="Picture 4" descr="Vector stores | 🦜️🔗 Langchain">
            <a:extLst>
              <a:ext uri="{FF2B5EF4-FFF2-40B4-BE49-F238E27FC236}">
                <a16:creationId xmlns:a16="http://schemas.microsoft.com/office/drawing/2014/main" id="{DDAE40B3-D385-4B74-4336-195CD57964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7445" y="2751305"/>
            <a:ext cx="9277109" cy="3877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46290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354258-FF50-C0DF-C4B7-6A3E8DB9E959}"/>
              </a:ext>
            </a:extLst>
          </p:cNvPr>
          <p:cNvSpPr>
            <a:spLocks noGrp="1"/>
          </p:cNvSpPr>
          <p:nvPr>
            <p:ph type="title"/>
          </p:nvPr>
        </p:nvSpPr>
        <p:spPr/>
        <p:txBody>
          <a:bodyPr/>
          <a:lstStyle/>
          <a:p>
            <a:pPr algn="ctr"/>
            <a:r>
              <a:rPr lang="es-MX" b="1" dirty="0"/>
              <a:t>Como funciona RAG?</a:t>
            </a:r>
          </a:p>
        </p:txBody>
      </p:sp>
      <p:pic>
        <p:nvPicPr>
          <p:cNvPr id="15362" name="Picture 2">
            <a:extLst>
              <a:ext uri="{FF2B5EF4-FFF2-40B4-BE49-F238E27FC236}">
                <a16:creationId xmlns:a16="http://schemas.microsoft.com/office/drawing/2014/main" id="{97787A11-5D3D-22FD-FC31-87159DD878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7553" y="3749278"/>
            <a:ext cx="9516894" cy="2562622"/>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contenido 2">
            <a:extLst>
              <a:ext uri="{FF2B5EF4-FFF2-40B4-BE49-F238E27FC236}">
                <a16:creationId xmlns:a16="http://schemas.microsoft.com/office/drawing/2014/main" id="{6FBAFD8B-59C0-AE74-904F-B044223F5A86}"/>
              </a:ext>
            </a:extLst>
          </p:cNvPr>
          <p:cNvSpPr>
            <a:spLocks noGrp="1"/>
          </p:cNvSpPr>
          <p:nvPr>
            <p:ph idx="1"/>
          </p:nvPr>
        </p:nvSpPr>
        <p:spPr>
          <a:xfrm>
            <a:off x="838200" y="1825625"/>
            <a:ext cx="10515600" cy="4351338"/>
          </a:xfrm>
        </p:spPr>
        <p:txBody>
          <a:bodyPr/>
          <a:lstStyle/>
          <a:p>
            <a:r>
              <a:rPr lang="es-MX" dirty="0"/>
              <a:t>Paso 2: La información recuperada se añade a la pregunta del usuario y se transmite al LLM.</a:t>
            </a:r>
          </a:p>
          <a:p>
            <a:r>
              <a:rPr lang="es-MX" dirty="0"/>
              <a:t>El LLM genera una respuesta personalizada a partir de la consulta ampliada y de su base de conocimientos interna.</a:t>
            </a:r>
          </a:p>
          <a:p>
            <a:endParaRPr lang="es-MX" dirty="0"/>
          </a:p>
        </p:txBody>
      </p:sp>
    </p:spTree>
    <p:extLst>
      <p:ext uri="{BB962C8B-B14F-4D97-AF65-F5344CB8AC3E}">
        <p14:creationId xmlns:p14="http://schemas.microsoft.com/office/powerpoint/2010/main" val="2447974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354258-FF50-C0DF-C4B7-6A3E8DB9E959}"/>
              </a:ext>
            </a:extLst>
          </p:cNvPr>
          <p:cNvSpPr>
            <a:spLocks noGrp="1"/>
          </p:cNvSpPr>
          <p:nvPr>
            <p:ph type="title"/>
          </p:nvPr>
        </p:nvSpPr>
        <p:spPr>
          <a:xfrm>
            <a:off x="740924" y="2612214"/>
            <a:ext cx="10515600" cy="1325563"/>
          </a:xfrm>
        </p:spPr>
        <p:txBody>
          <a:bodyPr/>
          <a:lstStyle/>
          <a:p>
            <a:pPr algn="ctr"/>
            <a:r>
              <a:rPr lang="es-MX" b="1" dirty="0"/>
              <a:t>Laboratorio</a:t>
            </a:r>
          </a:p>
        </p:txBody>
      </p:sp>
    </p:spTree>
    <p:extLst>
      <p:ext uri="{BB962C8B-B14F-4D97-AF65-F5344CB8AC3E}">
        <p14:creationId xmlns:p14="http://schemas.microsoft.com/office/powerpoint/2010/main" val="14738468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354258-FF50-C0DF-C4B7-6A3E8DB9E959}"/>
              </a:ext>
            </a:extLst>
          </p:cNvPr>
          <p:cNvSpPr>
            <a:spLocks noGrp="1"/>
          </p:cNvSpPr>
          <p:nvPr>
            <p:ph type="title"/>
          </p:nvPr>
        </p:nvSpPr>
        <p:spPr/>
        <p:txBody>
          <a:bodyPr/>
          <a:lstStyle/>
          <a:p>
            <a:pPr algn="ctr"/>
            <a:r>
              <a:rPr lang="es-MX" b="1" dirty="0"/>
              <a:t>Agents</a:t>
            </a:r>
          </a:p>
        </p:txBody>
      </p:sp>
      <p:pic>
        <p:nvPicPr>
          <p:cNvPr id="18434" name="Picture 2" descr="Agents. Agents maintain a level of autonomy by… | by Cobus Greyling | Medium">
            <a:extLst>
              <a:ext uri="{FF2B5EF4-FFF2-40B4-BE49-F238E27FC236}">
                <a16:creationId xmlns:a16="http://schemas.microsoft.com/office/drawing/2014/main" id="{209D16FB-306F-F3DB-4831-72F4A73C5B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6231" y="1727424"/>
            <a:ext cx="6459538" cy="5130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32260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354258-FF50-C0DF-C4B7-6A3E8DB9E959}"/>
              </a:ext>
            </a:extLst>
          </p:cNvPr>
          <p:cNvSpPr>
            <a:spLocks noGrp="1"/>
          </p:cNvSpPr>
          <p:nvPr>
            <p:ph type="title"/>
          </p:nvPr>
        </p:nvSpPr>
        <p:spPr/>
        <p:txBody>
          <a:bodyPr/>
          <a:lstStyle/>
          <a:p>
            <a:pPr algn="ctr"/>
            <a:r>
              <a:rPr lang="es-MX" b="1" dirty="0"/>
              <a:t>Tools en los agentes</a:t>
            </a:r>
          </a:p>
        </p:txBody>
      </p:sp>
      <p:pic>
        <p:nvPicPr>
          <p:cNvPr id="4" name="Imagen 3">
            <a:extLst>
              <a:ext uri="{FF2B5EF4-FFF2-40B4-BE49-F238E27FC236}">
                <a16:creationId xmlns:a16="http://schemas.microsoft.com/office/drawing/2014/main" id="{1972C7BF-B6E3-4FF9-EF07-24A05A36F4C5}"/>
              </a:ext>
            </a:extLst>
          </p:cNvPr>
          <p:cNvPicPr>
            <a:picLocks noChangeAspect="1"/>
          </p:cNvPicPr>
          <p:nvPr/>
        </p:nvPicPr>
        <p:blipFill>
          <a:blip r:embed="rId2"/>
          <a:stretch>
            <a:fillRect/>
          </a:stretch>
        </p:blipFill>
        <p:spPr>
          <a:xfrm>
            <a:off x="947782" y="1861121"/>
            <a:ext cx="10406018" cy="3956204"/>
          </a:xfrm>
          <a:prstGeom prst="rect">
            <a:avLst/>
          </a:prstGeom>
        </p:spPr>
      </p:pic>
    </p:spTree>
    <p:extLst>
      <p:ext uri="{BB962C8B-B14F-4D97-AF65-F5344CB8AC3E}">
        <p14:creationId xmlns:p14="http://schemas.microsoft.com/office/powerpoint/2010/main" val="613253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354258-FF50-C0DF-C4B7-6A3E8DB9E959}"/>
              </a:ext>
            </a:extLst>
          </p:cNvPr>
          <p:cNvSpPr>
            <a:spLocks noGrp="1"/>
          </p:cNvSpPr>
          <p:nvPr>
            <p:ph type="title"/>
          </p:nvPr>
        </p:nvSpPr>
        <p:spPr/>
        <p:txBody>
          <a:bodyPr/>
          <a:lstStyle/>
          <a:p>
            <a:pPr algn="ctr"/>
            <a:r>
              <a:rPr lang="es-MX" b="1" dirty="0"/>
              <a:t>Tools en los agentes</a:t>
            </a:r>
          </a:p>
        </p:txBody>
      </p:sp>
      <p:pic>
        <p:nvPicPr>
          <p:cNvPr id="5" name="Imagen 4">
            <a:extLst>
              <a:ext uri="{FF2B5EF4-FFF2-40B4-BE49-F238E27FC236}">
                <a16:creationId xmlns:a16="http://schemas.microsoft.com/office/drawing/2014/main" id="{981F43BD-4F78-F34E-7EAF-22F2B6829530}"/>
              </a:ext>
            </a:extLst>
          </p:cNvPr>
          <p:cNvPicPr>
            <a:picLocks noChangeAspect="1"/>
          </p:cNvPicPr>
          <p:nvPr/>
        </p:nvPicPr>
        <p:blipFill>
          <a:blip r:embed="rId2"/>
          <a:stretch>
            <a:fillRect/>
          </a:stretch>
        </p:blipFill>
        <p:spPr>
          <a:xfrm>
            <a:off x="1247683" y="2041252"/>
            <a:ext cx="9851687" cy="4089582"/>
          </a:xfrm>
          <a:prstGeom prst="rect">
            <a:avLst/>
          </a:prstGeom>
        </p:spPr>
      </p:pic>
    </p:spTree>
    <p:extLst>
      <p:ext uri="{BB962C8B-B14F-4D97-AF65-F5344CB8AC3E}">
        <p14:creationId xmlns:p14="http://schemas.microsoft.com/office/powerpoint/2010/main" val="2081749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354258-FF50-C0DF-C4B7-6A3E8DB9E959}"/>
              </a:ext>
            </a:extLst>
          </p:cNvPr>
          <p:cNvSpPr>
            <a:spLocks noGrp="1"/>
          </p:cNvSpPr>
          <p:nvPr>
            <p:ph type="title"/>
          </p:nvPr>
        </p:nvSpPr>
        <p:spPr>
          <a:xfrm>
            <a:off x="740924" y="2612214"/>
            <a:ext cx="10515600" cy="1325563"/>
          </a:xfrm>
        </p:spPr>
        <p:txBody>
          <a:bodyPr/>
          <a:lstStyle/>
          <a:p>
            <a:pPr algn="ctr"/>
            <a:r>
              <a:rPr lang="es-MX" b="1" dirty="0"/>
              <a:t>Laboratorio</a:t>
            </a:r>
          </a:p>
        </p:txBody>
      </p:sp>
    </p:spTree>
    <p:extLst>
      <p:ext uri="{BB962C8B-B14F-4D97-AF65-F5344CB8AC3E}">
        <p14:creationId xmlns:p14="http://schemas.microsoft.com/office/powerpoint/2010/main" val="22998724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04178A-3B6F-E052-CDD2-E3DD1D83B0EE}"/>
              </a:ext>
            </a:extLst>
          </p:cNvPr>
          <p:cNvSpPr>
            <a:spLocks noGrp="1"/>
          </p:cNvSpPr>
          <p:nvPr>
            <p:ph type="title"/>
          </p:nvPr>
        </p:nvSpPr>
        <p:spPr/>
        <p:txBody>
          <a:bodyPr/>
          <a:lstStyle/>
          <a:p>
            <a:r>
              <a:rPr lang="es-MX" dirty="0"/>
              <a:t>	Ejercicio</a:t>
            </a:r>
          </a:p>
        </p:txBody>
      </p:sp>
      <p:sp>
        <p:nvSpPr>
          <p:cNvPr id="3" name="Marcador de contenido 2">
            <a:extLst>
              <a:ext uri="{FF2B5EF4-FFF2-40B4-BE49-F238E27FC236}">
                <a16:creationId xmlns:a16="http://schemas.microsoft.com/office/drawing/2014/main" id="{A0BBBB08-9A1A-4F7B-9E70-6A4762457A06}"/>
              </a:ext>
            </a:extLst>
          </p:cNvPr>
          <p:cNvSpPr>
            <a:spLocks noGrp="1"/>
          </p:cNvSpPr>
          <p:nvPr>
            <p:ph idx="1"/>
          </p:nvPr>
        </p:nvSpPr>
        <p:spPr/>
        <p:txBody>
          <a:bodyPr/>
          <a:lstStyle/>
          <a:p>
            <a:r>
              <a:rPr lang="es-MX" dirty="0"/>
              <a:t>Usar la DB Chinook</a:t>
            </a:r>
          </a:p>
          <a:p>
            <a:r>
              <a:rPr lang="es-MX" b="0" i="0" dirty="0">
                <a:effectLst/>
                <a:latin typeface="SFMono-Regular"/>
              </a:rPr>
              <a:t>db = SQLDatabase.from_uri("sqlite:///./Chinook.db")</a:t>
            </a:r>
            <a:endParaRPr lang="es-MX" dirty="0"/>
          </a:p>
          <a:p>
            <a:pPr marL="0" indent="0">
              <a:buNone/>
            </a:pPr>
            <a:endParaRPr lang="es-MX" dirty="0"/>
          </a:p>
        </p:txBody>
      </p:sp>
      <p:pic>
        <p:nvPicPr>
          <p:cNvPr id="19458" name="Picture 2" descr="image">
            <a:extLst>
              <a:ext uri="{FF2B5EF4-FFF2-40B4-BE49-F238E27FC236}">
                <a16:creationId xmlns:a16="http://schemas.microsoft.com/office/drawing/2014/main" id="{F772496C-1D00-7165-15D8-69AC039A22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1275" y="2880997"/>
            <a:ext cx="5607050" cy="3796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6886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04178A-3B6F-E052-CDD2-E3DD1D83B0EE}"/>
              </a:ext>
            </a:extLst>
          </p:cNvPr>
          <p:cNvSpPr>
            <a:spLocks noGrp="1"/>
          </p:cNvSpPr>
          <p:nvPr>
            <p:ph type="title"/>
          </p:nvPr>
        </p:nvSpPr>
        <p:spPr/>
        <p:txBody>
          <a:bodyPr/>
          <a:lstStyle/>
          <a:p>
            <a:r>
              <a:rPr lang="es-MX" dirty="0"/>
              <a:t>	Ejercicio</a:t>
            </a:r>
          </a:p>
        </p:txBody>
      </p:sp>
      <p:sp>
        <p:nvSpPr>
          <p:cNvPr id="3" name="Marcador de contenido 2">
            <a:extLst>
              <a:ext uri="{FF2B5EF4-FFF2-40B4-BE49-F238E27FC236}">
                <a16:creationId xmlns:a16="http://schemas.microsoft.com/office/drawing/2014/main" id="{A0BBBB08-9A1A-4F7B-9E70-6A4762457A06}"/>
              </a:ext>
            </a:extLst>
          </p:cNvPr>
          <p:cNvSpPr>
            <a:spLocks noGrp="1"/>
          </p:cNvSpPr>
          <p:nvPr>
            <p:ph idx="1"/>
          </p:nvPr>
        </p:nvSpPr>
        <p:spPr/>
        <p:txBody>
          <a:bodyPr/>
          <a:lstStyle/>
          <a:p>
            <a:r>
              <a:rPr lang="es-MX" dirty="0"/>
              <a:t>Usar la DB Chinook</a:t>
            </a:r>
          </a:p>
          <a:p>
            <a:r>
              <a:rPr lang="es-MX" dirty="0"/>
              <a:t>Mostrar los clientes que no están en US</a:t>
            </a:r>
          </a:p>
          <a:p>
            <a:r>
              <a:rPr lang="es-MX" dirty="0"/>
              <a:t>Cuantos recibos (invoices) hay entre 2009 – 2011</a:t>
            </a:r>
          </a:p>
          <a:p>
            <a:r>
              <a:rPr lang="es-MX" dirty="0"/>
              <a:t>Mostrar el numero de recibos (invoices) por pais</a:t>
            </a:r>
          </a:p>
          <a:p>
            <a:r>
              <a:rPr lang="es-MX" dirty="0"/>
              <a:t>En que país los clientes gastaron más dinero?</a:t>
            </a:r>
          </a:p>
          <a:p>
            <a:endParaRPr lang="es-MX" dirty="0"/>
          </a:p>
        </p:txBody>
      </p:sp>
    </p:spTree>
    <p:extLst>
      <p:ext uri="{BB962C8B-B14F-4D97-AF65-F5344CB8AC3E}">
        <p14:creationId xmlns:p14="http://schemas.microsoft.com/office/powerpoint/2010/main" val="3793841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354258-FF50-C0DF-C4B7-6A3E8DB9E959}"/>
              </a:ext>
            </a:extLst>
          </p:cNvPr>
          <p:cNvSpPr>
            <a:spLocks noGrp="1"/>
          </p:cNvSpPr>
          <p:nvPr>
            <p:ph type="title"/>
          </p:nvPr>
        </p:nvSpPr>
        <p:spPr/>
        <p:txBody>
          <a:bodyPr/>
          <a:lstStyle/>
          <a:p>
            <a:pPr algn="ctr"/>
            <a:r>
              <a:rPr lang="es-MX" b="1" dirty="0"/>
              <a:t>Introducción a LangChain</a:t>
            </a:r>
          </a:p>
        </p:txBody>
      </p:sp>
      <p:sp>
        <p:nvSpPr>
          <p:cNvPr id="4" name="Marcador de contenido 2">
            <a:extLst>
              <a:ext uri="{FF2B5EF4-FFF2-40B4-BE49-F238E27FC236}">
                <a16:creationId xmlns:a16="http://schemas.microsoft.com/office/drawing/2014/main" id="{F6A65D66-64CB-0124-BDBD-B19813344577}"/>
              </a:ext>
            </a:extLst>
          </p:cNvPr>
          <p:cNvSpPr>
            <a:spLocks noGrp="1"/>
          </p:cNvSpPr>
          <p:nvPr>
            <p:ph idx="1"/>
          </p:nvPr>
        </p:nvSpPr>
        <p:spPr>
          <a:xfrm>
            <a:off x="838200" y="1825625"/>
            <a:ext cx="10515600" cy="4351338"/>
          </a:xfrm>
        </p:spPr>
        <p:txBody>
          <a:bodyPr/>
          <a:lstStyle/>
          <a:p>
            <a:r>
              <a:rPr lang="es-MX" dirty="0"/>
              <a:t>Permite orquestrar una serie de prompts para obtener el resultado deseado </a:t>
            </a:r>
          </a:p>
        </p:txBody>
      </p:sp>
      <p:pic>
        <p:nvPicPr>
          <p:cNvPr id="3074" name="Picture 2">
            <a:extLst>
              <a:ext uri="{FF2B5EF4-FFF2-40B4-BE49-F238E27FC236}">
                <a16:creationId xmlns:a16="http://schemas.microsoft.com/office/drawing/2014/main" id="{89DA9106-1005-3A31-29AB-0C6ED1FDC80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448" t="20336" r="12509" b="6223"/>
          <a:stretch/>
        </p:blipFill>
        <p:spPr bwMode="auto">
          <a:xfrm>
            <a:off x="2632142" y="2793526"/>
            <a:ext cx="6927715" cy="3920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75030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354258-FF50-C0DF-C4B7-6A3E8DB9E959}"/>
              </a:ext>
            </a:extLst>
          </p:cNvPr>
          <p:cNvSpPr>
            <a:spLocks noGrp="1"/>
          </p:cNvSpPr>
          <p:nvPr>
            <p:ph type="title"/>
          </p:nvPr>
        </p:nvSpPr>
        <p:spPr/>
        <p:txBody>
          <a:bodyPr/>
          <a:lstStyle/>
          <a:p>
            <a:pPr algn="ctr"/>
            <a:r>
              <a:rPr lang="es-MX" b="1" dirty="0"/>
              <a:t>Sirviendo el modelo con LangServe</a:t>
            </a:r>
          </a:p>
        </p:txBody>
      </p:sp>
      <p:pic>
        <p:nvPicPr>
          <p:cNvPr id="4" name="Imagen 3">
            <a:extLst>
              <a:ext uri="{FF2B5EF4-FFF2-40B4-BE49-F238E27FC236}">
                <a16:creationId xmlns:a16="http://schemas.microsoft.com/office/drawing/2014/main" id="{F8F45966-A414-3F30-FC16-6C7CF16DD44A}"/>
              </a:ext>
            </a:extLst>
          </p:cNvPr>
          <p:cNvPicPr>
            <a:picLocks noChangeAspect="1"/>
          </p:cNvPicPr>
          <p:nvPr/>
        </p:nvPicPr>
        <p:blipFill>
          <a:blip r:embed="rId2"/>
          <a:stretch>
            <a:fillRect/>
          </a:stretch>
        </p:blipFill>
        <p:spPr>
          <a:xfrm>
            <a:off x="1350145" y="2039031"/>
            <a:ext cx="8986611" cy="3752169"/>
          </a:xfrm>
          <a:prstGeom prst="rect">
            <a:avLst/>
          </a:prstGeom>
        </p:spPr>
      </p:pic>
    </p:spTree>
    <p:extLst>
      <p:ext uri="{BB962C8B-B14F-4D97-AF65-F5344CB8AC3E}">
        <p14:creationId xmlns:p14="http://schemas.microsoft.com/office/powerpoint/2010/main" val="26963088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354258-FF50-C0DF-C4B7-6A3E8DB9E959}"/>
              </a:ext>
            </a:extLst>
          </p:cNvPr>
          <p:cNvSpPr>
            <a:spLocks noGrp="1"/>
          </p:cNvSpPr>
          <p:nvPr>
            <p:ph type="title"/>
          </p:nvPr>
        </p:nvSpPr>
        <p:spPr>
          <a:xfrm>
            <a:off x="838200" y="2624231"/>
            <a:ext cx="10515600" cy="1325563"/>
          </a:xfrm>
        </p:spPr>
        <p:txBody>
          <a:bodyPr/>
          <a:lstStyle/>
          <a:p>
            <a:pPr algn="ctr"/>
            <a:r>
              <a:rPr lang="es-MX" b="1" dirty="0"/>
              <a:t>Otras herramientas para el desarrollo de aplicaciones</a:t>
            </a:r>
          </a:p>
        </p:txBody>
      </p:sp>
    </p:spTree>
    <p:extLst>
      <p:ext uri="{BB962C8B-B14F-4D97-AF65-F5344CB8AC3E}">
        <p14:creationId xmlns:p14="http://schemas.microsoft.com/office/powerpoint/2010/main" val="13509686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0357D8F-844B-1B4D-FEEF-0C1066AC776D}"/>
              </a:ext>
            </a:extLst>
          </p:cNvPr>
          <p:cNvSpPr>
            <a:spLocks noGrp="1"/>
          </p:cNvSpPr>
          <p:nvPr>
            <p:ph type="title"/>
          </p:nvPr>
        </p:nvSpPr>
        <p:spPr/>
        <p:txBody>
          <a:bodyPr/>
          <a:lstStyle/>
          <a:p>
            <a:pPr algn="ctr"/>
            <a:r>
              <a:rPr lang="es-MX" b="1" dirty="0"/>
              <a:t>LangFlow</a:t>
            </a:r>
          </a:p>
        </p:txBody>
      </p:sp>
      <p:pic>
        <p:nvPicPr>
          <p:cNvPr id="21506" name="Picture 2" descr="Langflow x Langfuse - Langfuse Blog">
            <a:extLst>
              <a:ext uri="{FF2B5EF4-FFF2-40B4-BE49-F238E27FC236}">
                <a16:creationId xmlns:a16="http://schemas.microsoft.com/office/drawing/2014/main" id="{2CF52738-6724-7E20-687C-AEC6AEEC78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6612" y="486666"/>
            <a:ext cx="5719373" cy="5706165"/>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861A8428-6E27-1E1B-037B-071F38217811}"/>
              </a:ext>
            </a:extLst>
          </p:cNvPr>
          <p:cNvSpPr txBox="1"/>
          <p:nvPr/>
        </p:nvSpPr>
        <p:spPr>
          <a:xfrm>
            <a:off x="10537204" y="6300408"/>
            <a:ext cx="1304365" cy="369332"/>
          </a:xfrm>
          <a:prstGeom prst="rect">
            <a:avLst/>
          </a:prstGeom>
          <a:noFill/>
        </p:spPr>
        <p:txBody>
          <a:bodyPr wrap="square" rtlCol="0">
            <a:spAutoFit/>
          </a:bodyPr>
          <a:lstStyle/>
          <a:p>
            <a:r>
              <a:rPr lang="es-MX" dirty="0"/>
              <a:t>0.6.3</a:t>
            </a:r>
          </a:p>
        </p:txBody>
      </p:sp>
    </p:spTree>
    <p:extLst>
      <p:ext uri="{BB962C8B-B14F-4D97-AF65-F5344CB8AC3E}">
        <p14:creationId xmlns:p14="http://schemas.microsoft.com/office/powerpoint/2010/main" val="12385369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0357D8F-844B-1B4D-FEEF-0C1066AC776D}"/>
              </a:ext>
            </a:extLst>
          </p:cNvPr>
          <p:cNvSpPr>
            <a:spLocks noGrp="1"/>
          </p:cNvSpPr>
          <p:nvPr>
            <p:ph type="title"/>
          </p:nvPr>
        </p:nvSpPr>
        <p:spPr/>
        <p:txBody>
          <a:bodyPr/>
          <a:lstStyle/>
          <a:p>
            <a:pPr algn="ctr"/>
            <a:r>
              <a:rPr lang="es-MX" b="1" dirty="0"/>
              <a:t>LangFlow</a:t>
            </a:r>
          </a:p>
        </p:txBody>
      </p:sp>
      <p:pic>
        <p:nvPicPr>
          <p:cNvPr id="23554" name="Picture 2" descr="langflow · GitHub Topics · GitHub">
            <a:extLst>
              <a:ext uri="{FF2B5EF4-FFF2-40B4-BE49-F238E27FC236}">
                <a16:creationId xmlns:a16="http://schemas.microsoft.com/office/drawing/2014/main" id="{0DD48A71-ADBD-3E34-B50D-BAABEBDCD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26776"/>
            <a:ext cx="11062447" cy="5531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5676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0357D8F-844B-1B4D-FEEF-0C1066AC776D}"/>
              </a:ext>
            </a:extLst>
          </p:cNvPr>
          <p:cNvSpPr>
            <a:spLocks noGrp="1"/>
          </p:cNvSpPr>
          <p:nvPr>
            <p:ph type="title"/>
          </p:nvPr>
        </p:nvSpPr>
        <p:spPr/>
        <p:txBody>
          <a:bodyPr/>
          <a:lstStyle/>
          <a:p>
            <a:pPr algn="ctr"/>
            <a:r>
              <a:rPr lang="es-MX" b="1" dirty="0"/>
              <a:t>LM Studio</a:t>
            </a:r>
          </a:p>
        </p:txBody>
      </p:sp>
      <p:pic>
        <p:nvPicPr>
          <p:cNvPr id="25602" name="Picture 2" descr="Demo">
            <a:extLst>
              <a:ext uri="{FF2B5EF4-FFF2-40B4-BE49-F238E27FC236}">
                <a16:creationId xmlns:a16="http://schemas.microsoft.com/office/drawing/2014/main" id="{37C39368-2F6E-0A19-CE60-97F2108FDA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2235" y="1330268"/>
            <a:ext cx="8202613" cy="5299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39810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0357D8F-844B-1B4D-FEEF-0C1066AC776D}"/>
              </a:ext>
            </a:extLst>
          </p:cNvPr>
          <p:cNvSpPr>
            <a:spLocks noGrp="1"/>
          </p:cNvSpPr>
          <p:nvPr>
            <p:ph type="title"/>
          </p:nvPr>
        </p:nvSpPr>
        <p:spPr/>
        <p:txBody>
          <a:bodyPr/>
          <a:lstStyle/>
          <a:p>
            <a:pPr algn="ctr"/>
            <a:r>
              <a:rPr lang="es-MX" b="1" dirty="0"/>
              <a:t>Muchas gracias</a:t>
            </a:r>
          </a:p>
        </p:txBody>
      </p:sp>
      <p:sp>
        <p:nvSpPr>
          <p:cNvPr id="2" name="Marcador de contenido 2">
            <a:extLst>
              <a:ext uri="{FF2B5EF4-FFF2-40B4-BE49-F238E27FC236}">
                <a16:creationId xmlns:a16="http://schemas.microsoft.com/office/drawing/2014/main" id="{886A4F92-33C5-57D3-10F6-960ABEA27110}"/>
              </a:ext>
            </a:extLst>
          </p:cNvPr>
          <p:cNvSpPr>
            <a:spLocks noGrp="1"/>
          </p:cNvSpPr>
          <p:nvPr>
            <p:ph idx="1"/>
          </p:nvPr>
        </p:nvSpPr>
        <p:spPr>
          <a:xfrm>
            <a:off x="838200" y="1366970"/>
            <a:ext cx="10515600" cy="4351338"/>
          </a:xfrm>
        </p:spPr>
        <p:txBody>
          <a:bodyPr/>
          <a:lstStyle/>
          <a:p>
            <a:pPr marL="0" indent="0">
              <a:buNone/>
            </a:pPr>
            <a:r>
              <a:rPr lang="es-MX" dirty="0"/>
              <a:t>Contacto:</a:t>
            </a:r>
          </a:p>
          <a:p>
            <a:pPr marL="0" indent="0">
              <a:buNone/>
            </a:pPr>
            <a:endParaRPr lang="es-MX" dirty="0"/>
          </a:p>
          <a:p>
            <a:pPr marL="0" indent="0">
              <a:buNone/>
            </a:pPr>
            <a:r>
              <a:rPr lang="es-MX" dirty="0"/>
              <a:t>Correo: </a:t>
            </a:r>
            <a:r>
              <a:rPr lang="es-MX" dirty="0">
                <a:hlinkClick r:id="rId2"/>
              </a:rPr>
              <a:t>insomnium098@gmail.com</a:t>
            </a:r>
            <a:endParaRPr lang="es-MX" dirty="0"/>
          </a:p>
          <a:p>
            <a:pPr marL="0" indent="0">
              <a:buNone/>
            </a:pPr>
            <a:r>
              <a:rPr lang="es-MX" dirty="0"/>
              <a:t>Celular: 5534524074</a:t>
            </a:r>
          </a:p>
          <a:p>
            <a:pPr marL="0" indent="0">
              <a:buNone/>
            </a:pPr>
            <a:r>
              <a:rPr lang="es-MX" dirty="0"/>
              <a:t>LinkedIn:</a:t>
            </a:r>
          </a:p>
          <a:p>
            <a:pPr marL="0" indent="0">
              <a:buNone/>
            </a:pPr>
            <a:endParaRPr lang="es-MX" dirty="0"/>
          </a:p>
        </p:txBody>
      </p:sp>
      <p:pic>
        <p:nvPicPr>
          <p:cNvPr id="5" name="Imagen 4">
            <a:extLst>
              <a:ext uri="{FF2B5EF4-FFF2-40B4-BE49-F238E27FC236}">
                <a16:creationId xmlns:a16="http://schemas.microsoft.com/office/drawing/2014/main" id="{E4E5F936-0529-DA60-C61C-065C9CC0FB9C}"/>
              </a:ext>
            </a:extLst>
          </p:cNvPr>
          <p:cNvPicPr>
            <a:picLocks noChangeAspect="1"/>
          </p:cNvPicPr>
          <p:nvPr/>
        </p:nvPicPr>
        <p:blipFill>
          <a:blip r:embed="rId3"/>
          <a:stretch>
            <a:fillRect/>
          </a:stretch>
        </p:blipFill>
        <p:spPr>
          <a:xfrm>
            <a:off x="5271247" y="3429000"/>
            <a:ext cx="6252136" cy="3424434"/>
          </a:xfrm>
          <a:prstGeom prst="rect">
            <a:avLst/>
          </a:prstGeom>
        </p:spPr>
      </p:pic>
    </p:spTree>
    <p:extLst>
      <p:ext uri="{BB962C8B-B14F-4D97-AF65-F5344CB8AC3E}">
        <p14:creationId xmlns:p14="http://schemas.microsoft.com/office/powerpoint/2010/main" val="2427785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354258-FF50-C0DF-C4B7-6A3E8DB9E959}"/>
              </a:ext>
            </a:extLst>
          </p:cNvPr>
          <p:cNvSpPr>
            <a:spLocks noGrp="1"/>
          </p:cNvSpPr>
          <p:nvPr>
            <p:ph type="title"/>
          </p:nvPr>
        </p:nvSpPr>
        <p:spPr/>
        <p:txBody>
          <a:bodyPr/>
          <a:lstStyle/>
          <a:p>
            <a:pPr algn="ctr"/>
            <a:r>
              <a:rPr lang="es-MX" b="1" dirty="0"/>
              <a:t>Los chains son prompts</a:t>
            </a:r>
          </a:p>
        </p:txBody>
      </p:sp>
      <p:sp>
        <p:nvSpPr>
          <p:cNvPr id="4" name="Marcador de contenido 2">
            <a:extLst>
              <a:ext uri="{FF2B5EF4-FFF2-40B4-BE49-F238E27FC236}">
                <a16:creationId xmlns:a16="http://schemas.microsoft.com/office/drawing/2014/main" id="{F6A65D66-64CB-0124-BDBD-B19813344577}"/>
              </a:ext>
            </a:extLst>
          </p:cNvPr>
          <p:cNvSpPr>
            <a:spLocks noGrp="1"/>
          </p:cNvSpPr>
          <p:nvPr>
            <p:ph idx="1"/>
          </p:nvPr>
        </p:nvSpPr>
        <p:spPr>
          <a:xfrm>
            <a:off x="838200" y="1825625"/>
            <a:ext cx="10515600" cy="4351338"/>
          </a:xfrm>
        </p:spPr>
        <p:txBody>
          <a:bodyPr/>
          <a:lstStyle/>
          <a:p>
            <a:r>
              <a:rPr lang="es-MX" dirty="0"/>
              <a:t>SQL_Database</a:t>
            </a:r>
          </a:p>
          <a:p>
            <a:pPr marL="0" indent="0">
              <a:buNone/>
            </a:pPr>
            <a:r>
              <a:rPr lang="es-MX" dirty="0"/>
              <a:t>from langchain.sql_database import SQLDatabase</a:t>
            </a:r>
          </a:p>
          <a:p>
            <a:pPr marL="0" indent="0">
              <a:buNone/>
            </a:pPr>
            <a:r>
              <a:rPr lang="es-MX" dirty="0"/>
              <a:t>db = SQLDatabase.from_uri("user:pass@host/database")</a:t>
            </a:r>
          </a:p>
        </p:txBody>
      </p:sp>
      <p:pic>
        <p:nvPicPr>
          <p:cNvPr id="5" name="Imagen 4">
            <a:extLst>
              <a:ext uri="{FF2B5EF4-FFF2-40B4-BE49-F238E27FC236}">
                <a16:creationId xmlns:a16="http://schemas.microsoft.com/office/drawing/2014/main" id="{1137CE32-75FA-5ABA-9E1D-3FF70FC8A7FD}"/>
              </a:ext>
            </a:extLst>
          </p:cNvPr>
          <p:cNvPicPr>
            <a:picLocks noChangeAspect="1"/>
          </p:cNvPicPr>
          <p:nvPr/>
        </p:nvPicPr>
        <p:blipFill>
          <a:blip r:embed="rId2"/>
          <a:stretch>
            <a:fillRect/>
          </a:stretch>
        </p:blipFill>
        <p:spPr>
          <a:xfrm>
            <a:off x="-123825" y="967516"/>
            <a:ext cx="12747896" cy="4922967"/>
          </a:xfrm>
          <a:prstGeom prst="rect">
            <a:avLst/>
          </a:prstGeom>
        </p:spPr>
      </p:pic>
    </p:spTree>
    <p:extLst>
      <p:ext uri="{BB962C8B-B14F-4D97-AF65-F5344CB8AC3E}">
        <p14:creationId xmlns:p14="http://schemas.microsoft.com/office/powerpoint/2010/main" val="3199803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354258-FF50-C0DF-C4B7-6A3E8DB9E959}"/>
              </a:ext>
            </a:extLst>
          </p:cNvPr>
          <p:cNvSpPr>
            <a:spLocks noGrp="1"/>
          </p:cNvSpPr>
          <p:nvPr>
            <p:ph type="title"/>
          </p:nvPr>
        </p:nvSpPr>
        <p:spPr/>
        <p:txBody>
          <a:bodyPr/>
          <a:lstStyle/>
          <a:p>
            <a:pPr algn="ctr"/>
            <a:r>
              <a:rPr lang="es-MX" b="1" dirty="0"/>
              <a:t>Por qué usar LangChain?</a:t>
            </a:r>
          </a:p>
        </p:txBody>
      </p:sp>
      <p:sp>
        <p:nvSpPr>
          <p:cNvPr id="3" name="Marcador de contenido 2">
            <a:extLst>
              <a:ext uri="{FF2B5EF4-FFF2-40B4-BE49-F238E27FC236}">
                <a16:creationId xmlns:a16="http://schemas.microsoft.com/office/drawing/2014/main" id="{F3429DDE-0CF6-E3D6-1420-F1E8B312C6E8}"/>
              </a:ext>
            </a:extLst>
          </p:cNvPr>
          <p:cNvSpPr>
            <a:spLocks noGrp="1"/>
          </p:cNvSpPr>
          <p:nvPr>
            <p:ph idx="1"/>
          </p:nvPr>
        </p:nvSpPr>
        <p:spPr>
          <a:xfrm>
            <a:off x="838200" y="1825625"/>
            <a:ext cx="10515600" cy="4351338"/>
          </a:xfrm>
        </p:spPr>
        <p:txBody>
          <a:bodyPr/>
          <a:lstStyle/>
          <a:p>
            <a:r>
              <a:rPr lang="es-MX" dirty="0"/>
              <a:t>Las LLMs son buenas cuando se utilizan con un solo prompt, ya que generan el contenido mediante la “adivinación” de cual será la siguiente palabra, en lugar de razonar como lo hacemos los humanos</a:t>
            </a:r>
          </a:p>
          <a:p>
            <a:r>
              <a:rPr lang="es-MX" dirty="0"/>
              <a:t>Este framework nos permite crear agentes que razonan los problemas y les permiten partirlos en problemas más pequeños</a:t>
            </a:r>
          </a:p>
        </p:txBody>
      </p:sp>
      <p:pic>
        <p:nvPicPr>
          <p:cNvPr id="5124" name="Picture 4" descr="Make Langchain Agent Actually Work With Local LLMs (Vicuna, WizardLM) | by  gArtist | Better Programming">
            <a:extLst>
              <a:ext uri="{FF2B5EF4-FFF2-40B4-BE49-F238E27FC236}">
                <a16:creationId xmlns:a16="http://schemas.microsoft.com/office/drawing/2014/main" id="{AE12BDE0-B333-82F3-2983-B5421A7BDA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4953" y="4001294"/>
            <a:ext cx="5402094" cy="2359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1494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354258-FF50-C0DF-C4B7-6A3E8DB9E959}"/>
              </a:ext>
            </a:extLst>
          </p:cNvPr>
          <p:cNvSpPr>
            <a:spLocks noGrp="1"/>
          </p:cNvSpPr>
          <p:nvPr>
            <p:ph type="title"/>
          </p:nvPr>
        </p:nvSpPr>
        <p:spPr/>
        <p:txBody>
          <a:bodyPr/>
          <a:lstStyle/>
          <a:p>
            <a:pPr algn="ctr"/>
            <a:r>
              <a:rPr lang="es-MX" b="1" dirty="0"/>
              <a:t>Por qué usar LangChain?</a:t>
            </a:r>
          </a:p>
        </p:txBody>
      </p:sp>
      <p:sp>
        <p:nvSpPr>
          <p:cNvPr id="3" name="Marcador de contenido 2">
            <a:extLst>
              <a:ext uri="{FF2B5EF4-FFF2-40B4-BE49-F238E27FC236}">
                <a16:creationId xmlns:a16="http://schemas.microsoft.com/office/drawing/2014/main" id="{F3429DDE-0CF6-E3D6-1420-F1E8B312C6E8}"/>
              </a:ext>
            </a:extLst>
          </p:cNvPr>
          <p:cNvSpPr>
            <a:spLocks noGrp="1"/>
          </p:cNvSpPr>
          <p:nvPr>
            <p:ph idx="1"/>
          </p:nvPr>
        </p:nvSpPr>
        <p:spPr>
          <a:xfrm>
            <a:off x="838200" y="1825625"/>
            <a:ext cx="10515600" cy="4351338"/>
          </a:xfrm>
        </p:spPr>
        <p:txBody>
          <a:bodyPr/>
          <a:lstStyle/>
          <a:p>
            <a:r>
              <a:rPr lang="es-MX" dirty="0"/>
              <a:t>Las LLMs son buenas cuando se utilizan con un solo prompt, ya que generan el contenido mediante la “adivinación” de cual será la siguiente palabra, en lugar de razonar como lo hacemos los humanos</a:t>
            </a:r>
          </a:p>
          <a:p>
            <a:r>
              <a:rPr lang="es-MX" dirty="0"/>
              <a:t>Este framework nos permite crear agentes que razonan los problemas y les permiten partirlos en problemas más pequeños</a:t>
            </a:r>
          </a:p>
        </p:txBody>
      </p:sp>
      <p:pic>
        <p:nvPicPr>
          <p:cNvPr id="5124" name="Picture 4" descr="Make Langchain Agent Actually Work With Local LLMs (Vicuna, WizardLM) | by  gArtist | Better Programming">
            <a:extLst>
              <a:ext uri="{FF2B5EF4-FFF2-40B4-BE49-F238E27FC236}">
                <a16:creationId xmlns:a16="http://schemas.microsoft.com/office/drawing/2014/main" id="{AE12BDE0-B333-82F3-2983-B5421A7BDA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4953" y="4001294"/>
            <a:ext cx="5402094" cy="2359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0473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354258-FF50-C0DF-C4B7-6A3E8DB9E959}"/>
              </a:ext>
            </a:extLst>
          </p:cNvPr>
          <p:cNvSpPr>
            <a:spLocks noGrp="1"/>
          </p:cNvSpPr>
          <p:nvPr>
            <p:ph type="title"/>
          </p:nvPr>
        </p:nvSpPr>
        <p:spPr/>
        <p:txBody>
          <a:bodyPr/>
          <a:lstStyle/>
          <a:p>
            <a:pPr algn="ctr"/>
            <a:r>
              <a:rPr lang="es-MX" b="1" dirty="0"/>
              <a:t>Ejemplo de el razonamiento de un agente</a:t>
            </a:r>
          </a:p>
        </p:txBody>
      </p:sp>
      <p:sp>
        <p:nvSpPr>
          <p:cNvPr id="3" name="Marcador de contenido 2">
            <a:extLst>
              <a:ext uri="{FF2B5EF4-FFF2-40B4-BE49-F238E27FC236}">
                <a16:creationId xmlns:a16="http://schemas.microsoft.com/office/drawing/2014/main" id="{F3429DDE-0CF6-E3D6-1420-F1E8B312C6E8}"/>
              </a:ext>
            </a:extLst>
          </p:cNvPr>
          <p:cNvSpPr>
            <a:spLocks noGrp="1"/>
          </p:cNvSpPr>
          <p:nvPr>
            <p:ph idx="1"/>
          </p:nvPr>
        </p:nvSpPr>
        <p:spPr>
          <a:xfrm>
            <a:off x="838200" y="1825625"/>
            <a:ext cx="10515600" cy="4351338"/>
          </a:xfrm>
        </p:spPr>
        <p:txBody>
          <a:bodyPr/>
          <a:lstStyle/>
          <a:p>
            <a:r>
              <a:rPr lang="es-MX" dirty="0"/>
              <a:t>Pregunta: ¿Cuáles son las tiendas que más vendieron la semana pasada?</a:t>
            </a:r>
          </a:p>
          <a:p>
            <a:endParaRPr lang="es-MX" dirty="0"/>
          </a:p>
          <a:p>
            <a:endParaRPr lang="es-MX" dirty="0"/>
          </a:p>
        </p:txBody>
      </p:sp>
      <p:pic>
        <p:nvPicPr>
          <p:cNvPr id="5" name="Imagen 4">
            <a:extLst>
              <a:ext uri="{FF2B5EF4-FFF2-40B4-BE49-F238E27FC236}">
                <a16:creationId xmlns:a16="http://schemas.microsoft.com/office/drawing/2014/main" id="{2D5A6B79-AA33-288D-8ADA-4E15E82DE4A1}"/>
              </a:ext>
            </a:extLst>
          </p:cNvPr>
          <p:cNvPicPr>
            <a:picLocks noChangeAspect="1"/>
          </p:cNvPicPr>
          <p:nvPr/>
        </p:nvPicPr>
        <p:blipFill>
          <a:blip r:embed="rId2"/>
          <a:stretch>
            <a:fillRect/>
          </a:stretch>
        </p:blipFill>
        <p:spPr>
          <a:xfrm>
            <a:off x="2607013" y="2818641"/>
            <a:ext cx="7441659" cy="3358322"/>
          </a:xfrm>
          <a:prstGeom prst="rect">
            <a:avLst/>
          </a:prstGeom>
        </p:spPr>
      </p:pic>
    </p:spTree>
    <p:extLst>
      <p:ext uri="{BB962C8B-B14F-4D97-AF65-F5344CB8AC3E}">
        <p14:creationId xmlns:p14="http://schemas.microsoft.com/office/powerpoint/2010/main" val="155261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354258-FF50-C0DF-C4B7-6A3E8DB9E959}"/>
              </a:ext>
            </a:extLst>
          </p:cNvPr>
          <p:cNvSpPr>
            <a:spLocks noGrp="1"/>
          </p:cNvSpPr>
          <p:nvPr>
            <p:ph type="title"/>
          </p:nvPr>
        </p:nvSpPr>
        <p:spPr>
          <a:xfrm>
            <a:off x="838200" y="2651125"/>
            <a:ext cx="10515600" cy="1325563"/>
          </a:xfrm>
        </p:spPr>
        <p:txBody>
          <a:bodyPr/>
          <a:lstStyle/>
          <a:p>
            <a:pPr algn="ctr"/>
            <a:r>
              <a:rPr lang="es-MX" b="1" dirty="0"/>
              <a:t>Componentes base de LangChain</a:t>
            </a:r>
          </a:p>
        </p:txBody>
      </p:sp>
    </p:spTree>
    <p:extLst>
      <p:ext uri="{BB962C8B-B14F-4D97-AF65-F5344CB8AC3E}">
        <p14:creationId xmlns:p14="http://schemas.microsoft.com/office/powerpoint/2010/main" val="1893097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354258-FF50-C0DF-C4B7-6A3E8DB9E959}"/>
              </a:ext>
            </a:extLst>
          </p:cNvPr>
          <p:cNvSpPr>
            <a:spLocks noGrp="1"/>
          </p:cNvSpPr>
          <p:nvPr>
            <p:ph type="title"/>
          </p:nvPr>
        </p:nvSpPr>
        <p:spPr/>
        <p:txBody>
          <a:bodyPr/>
          <a:lstStyle/>
          <a:p>
            <a:pPr algn="ctr"/>
            <a:r>
              <a:rPr lang="es-MX" b="1" dirty="0"/>
              <a:t>LLMs</a:t>
            </a:r>
          </a:p>
        </p:txBody>
      </p:sp>
      <p:pic>
        <p:nvPicPr>
          <p:cNvPr id="4" name="Imagen 3">
            <a:extLst>
              <a:ext uri="{FF2B5EF4-FFF2-40B4-BE49-F238E27FC236}">
                <a16:creationId xmlns:a16="http://schemas.microsoft.com/office/drawing/2014/main" id="{EBF83633-735F-D81D-31C2-5F3C46A8CB53}"/>
              </a:ext>
            </a:extLst>
          </p:cNvPr>
          <p:cNvPicPr>
            <a:picLocks noChangeAspect="1"/>
          </p:cNvPicPr>
          <p:nvPr/>
        </p:nvPicPr>
        <p:blipFill>
          <a:blip r:embed="rId2"/>
          <a:stretch>
            <a:fillRect/>
          </a:stretch>
        </p:blipFill>
        <p:spPr>
          <a:xfrm>
            <a:off x="5829826" y="4419395"/>
            <a:ext cx="6556727" cy="1901152"/>
          </a:xfrm>
          <a:prstGeom prst="rect">
            <a:avLst/>
          </a:prstGeom>
        </p:spPr>
      </p:pic>
      <p:pic>
        <p:nvPicPr>
          <p:cNvPr id="6" name="Imagen 5">
            <a:extLst>
              <a:ext uri="{FF2B5EF4-FFF2-40B4-BE49-F238E27FC236}">
                <a16:creationId xmlns:a16="http://schemas.microsoft.com/office/drawing/2014/main" id="{C88713F2-98CB-98CE-EAFC-33086BA2BC1F}"/>
              </a:ext>
            </a:extLst>
          </p:cNvPr>
          <p:cNvPicPr>
            <a:picLocks noChangeAspect="1"/>
          </p:cNvPicPr>
          <p:nvPr/>
        </p:nvPicPr>
        <p:blipFill>
          <a:blip r:embed="rId3"/>
          <a:stretch>
            <a:fillRect/>
          </a:stretch>
        </p:blipFill>
        <p:spPr>
          <a:xfrm>
            <a:off x="244812" y="2692940"/>
            <a:ext cx="6818745" cy="1674779"/>
          </a:xfrm>
          <a:prstGeom prst="rect">
            <a:avLst/>
          </a:prstGeom>
        </p:spPr>
      </p:pic>
      <p:sp>
        <p:nvSpPr>
          <p:cNvPr id="7" name="Marcador de contenido 2">
            <a:extLst>
              <a:ext uri="{FF2B5EF4-FFF2-40B4-BE49-F238E27FC236}">
                <a16:creationId xmlns:a16="http://schemas.microsoft.com/office/drawing/2014/main" id="{4B9DE93B-EF6A-340D-08EC-25882EDD191C}"/>
              </a:ext>
            </a:extLst>
          </p:cNvPr>
          <p:cNvSpPr>
            <a:spLocks noGrp="1"/>
          </p:cNvSpPr>
          <p:nvPr>
            <p:ph idx="1"/>
          </p:nvPr>
        </p:nvSpPr>
        <p:spPr>
          <a:xfrm>
            <a:off x="137809" y="4961105"/>
            <a:ext cx="5692018" cy="1325563"/>
          </a:xfrm>
        </p:spPr>
        <p:txBody>
          <a:bodyPr>
            <a:normAutofit/>
          </a:bodyPr>
          <a:lstStyle/>
          <a:p>
            <a:r>
              <a:rPr lang="es-MX" dirty="0"/>
              <a:t>Aquí podemos especificar párametros como la temperatura</a:t>
            </a:r>
          </a:p>
          <a:p>
            <a:endParaRPr lang="es-MX" dirty="0"/>
          </a:p>
          <a:p>
            <a:endParaRPr lang="es-MX" dirty="0"/>
          </a:p>
        </p:txBody>
      </p:sp>
      <p:pic>
        <p:nvPicPr>
          <p:cNvPr id="9" name="Imagen 8">
            <a:extLst>
              <a:ext uri="{FF2B5EF4-FFF2-40B4-BE49-F238E27FC236}">
                <a16:creationId xmlns:a16="http://schemas.microsoft.com/office/drawing/2014/main" id="{244DBE87-A3FE-1A99-97FE-A5EB294AEE2C}"/>
              </a:ext>
            </a:extLst>
          </p:cNvPr>
          <p:cNvPicPr>
            <a:picLocks noChangeAspect="1"/>
          </p:cNvPicPr>
          <p:nvPr/>
        </p:nvPicPr>
        <p:blipFill>
          <a:blip r:embed="rId4"/>
          <a:stretch>
            <a:fillRect/>
          </a:stretch>
        </p:blipFill>
        <p:spPr>
          <a:xfrm>
            <a:off x="7388176" y="1107810"/>
            <a:ext cx="4393641" cy="3192928"/>
          </a:xfrm>
          <a:prstGeom prst="rect">
            <a:avLst/>
          </a:prstGeom>
        </p:spPr>
      </p:pic>
    </p:spTree>
    <p:extLst>
      <p:ext uri="{BB962C8B-B14F-4D97-AF65-F5344CB8AC3E}">
        <p14:creationId xmlns:p14="http://schemas.microsoft.com/office/powerpoint/2010/main" val="137682266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5299</TotalTime>
  <Words>594</Words>
  <Application>Microsoft Macintosh PowerPoint</Application>
  <PresentationFormat>Panorámica</PresentationFormat>
  <Paragraphs>78</Paragraphs>
  <Slides>35</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35</vt:i4>
      </vt:variant>
    </vt:vector>
  </HeadingPairs>
  <TitlesOfParts>
    <vt:vector size="40" baseType="lpstr">
      <vt:lpstr>Arial</vt:lpstr>
      <vt:lpstr>Calibri</vt:lpstr>
      <vt:lpstr>Calibri Light</vt:lpstr>
      <vt:lpstr>SFMono-Regular</vt:lpstr>
      <vt:lpstr>Tema de Office</vt:lpstr>
      <vt:lpstr>Desarrollando aplicaciones con LangChain</vt:lpstr>
      <vt:lpstr>Introducción a LangChain</vt:lpstr>
      <vt:lpstr>Introducción a LangChain</vt:lpstr>
      <vt:lpstr>Los chains son prompts</vt:lpstr>
      <vt:lpstr>Por qué usar LangChain?</vt:lpstr>
      <vt:lpstr>Por qué usar LangChain?</vt:lpstr>
      <vt:lpstr>Ejemplo de el razonamiento de un agente</vt:lpstr>
      <vt:lpstr>Componentes base de LangChain</vt:lpstr>
      <vt:lpstr>LLMs</vt:lpstr>
      <vt:lpstr>Prompts</vt:lpstr>
      <vt:lpstr>Prompt</vt:lpstr>
      <vt:lpstr>Laboratorio</vt:lpstr>
      <vt:lpstr>Memoria</vt:lpstr>
      <vt:lpstr>Tipos de memoria</vt:lpstr>
      <vt:lpstr>Laboratorio</vt:lpstr>
      <vt:lpstr>Chains</vt:lpstr>
      <vt:lpstr>Chains</vt:lpstr>
      <vt:lpstr>Laboratorio</vt:lpstr>
      <vt:lpstr>Retrieval Augmented Generation (RAG)</vt:lpstr>
      <vt:lpstr>Retrieval Augmented Generation (RAG)</vt:lpstr>
      <vt:lpstr>Como funciona RAG?</vt:lpstr>
      <vt:lpstr>Como funciona RAG?</vt:lpstr>
      <vt:lpstr>Laboratorio</vt:lpstr>
      <vt:lpstr>Agents</vt:lpstr>
      <vt:lpstr>Tools en los agentes</vt:lpstr>
      <vt:lpstr>Tools en los agentes</vt:lpstr>
      <vt:lpstr>Laboratorio</vt:lpstr>
      <vt:lpstr> Ejercicio</vt:lpstr>
      <vt:lpstr> Ejercicio</vt:lpstr>
      <vt:lpstr>Sirviendo el modelo con LangServe</vt:lpstr>
      <vt:lpstr>Otras herramientas para el desarrollo de aplicaciones</vt:lpstr>
      <vt:lpstr>LangFlow</vt:lpstr>
      <vt:lpstr>LangFlow</vt:lpstr>
      <vt:lpstr>LM Studio</vt:lpstr>
      <vt:lpstr>Muchas 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Desarrollando aplicaciones con LangChain</dc:title>
  <dc:creator>Daniel</dc:creator>
  <cp:lastModifiedBy>Daniel</cp:lastModifiedBy>
  <cp:revision>82</cp:revision>
  <dcterms:created xsi:type="dcterms:W3CDTF">2024-02-08T04:15:34Z</dcterms:created>
  <dcterms:modified xsi:type="dcterms:W3CDTF">2024-02-11T20:35:08Z</dcterms:modified>
</cp:coreProperties>
</file>